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11979"/>
              </p:ext>
            </p:extLst>
          </p:nvPr>
        </p:nvGraphicFramePr>
        <p:xfrm>
          <a:off x="473239" y="1476102"/>
          <a:ext cx="2151207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5120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SoureManager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40024"/>
              </p:ext>
            </p:extLst>
          </p:nvPr>
        </p:nvGraphicFramePr>
        <p:xfrm>
          <a:off x="2710269" y="3926982"/>
          <a:ext cx="2151194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5119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SourceManager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26883"/>
              </p:ext>
            </p:extLst>
          </p:nvPr>
        </p:nvGraphicFramePr>
        <p:xfrm>
          <a:off x="473239" y="3918002"/>
          <a:ext cx="2151195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5119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SourceManager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Ruhani Suri</cp:lastModifiedBy>
  <cp:revision>27</cp:revision>
  <dcterms:created xsi:type="dcterms:W3CDTF">2017-07-27T00:35:51Z</dcterms:created>
  <dcterms:modified xsi:type="dcterms:W3CDTF">2019-04-15T09:12:59Z</dcterms:modified>
</cp:coreProperties>
</file>