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29284" y="2264095"/>
            <a:ext cx="1933431" cy="1383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Add n/</a:t>
            </a:r>
            <a:r>
              <a:rPr lang="en-SG" dirty="0" err="1"/>
              <a:t>Algo</a:t>
            </a:r>
            <a:r>
              <a:rPr lang="en-SG" dirty="0"/>
              <a:t>… 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36612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008054"/>
              </p:ext>
            </p:extLst>
          </p:nvPr>
        </p:nvGraphicFramePr>
        <p:xfrm>
          <a:off x="473239" y="1476102"/>
          <a:ext cx="2115575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11557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ab0:SourceManager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894137" y="5123174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082811"/>
              </p:ext>
            </p:extLst>
          </p:nvPr>
        </p:nvGraphicFramePr>
        <p:xfrm>
          <a:off x="2697256" y="1476102"/>
          <a:ext cx="2115575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11557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ab1:SourceManager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932232"/>
              </p:ext>
            </p:extLst>
          </p:nvPr>
        </p:nvGraphicFramePr>
        <p:xfrm>
          <a:off x="4876041" y="3937057"/>
          <a:ext cx="211556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11556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ab2:SourceManager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849021"/>
              </p:ext>
            </p:extLst>
          </p:nvPr>
        </p:nvGraphicFramePr>
        <p:xfrm>
          <a:off x="2674642" y="3921794"/>
          <a:ext cx="2115565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11556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ab1:SourceManager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612935"/>
              </p:ext>
            </p:extLst>
          </p:nvPr>
        </p:nvGraphicFramePr>
        <p:xfrm>
          <a:off x="473239" y="3908450"/>
          <a:ext cx="2115569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11556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ab0:SourceManager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6F144C-EC66-46E7-97DC-BB839A1578F5}"/>
              </a:ext>
            </a:extLst>
          </p:cNvPr>
          <p:cNvCxnSpPr>
            <a:cxnSpLocks/>
          </p:cNvCxnSpPr>
          <p:nvPr/>
        </p:nvCxnSpPr>
        <p:spPr>
          <a:xfrm flipV="1">
            <a:off x="3380763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2AD13C-14D7-4ED9-AAC9-B4BBD707577B}"/>
              </a:ext>
            </a:extLst>
          </p:cNvPr>
          <p:cNvCxnSpPr>
            <a:cxnSpLocks/>
          </p:cNvCxnSpPr>
          <p:nvPr/>
        </p:nvCxnSpPr>
        <p:spPr>
          <a:xfrm flipV="1">
            <a:off x="5497637" y="443249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26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Ruhani Suri</cp:lastModifiedBy>
  <cp:revision>33</cp:revision>
  <dcterms:created xsi:type="dcterms:W3CDTF">2017-07-27T00:35:51Z</dcterms:created>
  <dcterms:modified xsi:type="dcterms:W3CDTF">2019-04-15T09:16:23Z</dcterms:modified>
</cp:coreProperties>
</file>