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475379"/>
              </p:ext>
            </p:extLst>
          </p:nvPr>
        </p:nvGraphicFramePr>
        <p:xfrm>
          <a:off x="473240" y="1476102"/>
          <a:ext cx="20680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680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SourceManager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04133"/>
              </p:ext>
            </p:extLst>
          </p:nvPr>
        </p:nvGraphicFramePr>
        <p:xfrm>
          <a:off x="4722458" y="1460225"/>
          <a:ext cx="215335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5335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SourceManager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42331"/>
              </p:ext>
            </p:extLst>
          </p:nvPr>
        </p:nvGraphicFramePr>
        <p:xfrm>
          <a:off x="2597849" y="1476102"/>
          <a:ext cx="20680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680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SourceManager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EC492EA-D57E-2D49-B555-7AA075846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24907"/>
              </p:ext>
            </p:extLst>
          </p:nvPr>
        </p:nvGraphicFramePr>
        <p:xfrm>
          <a:off x="473240" y="3921818"/>
          <a:ext cx="20680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680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SourceManager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9E20749-523B-6F44-8070-856E2A378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20627"/>
              </p:ext>
            </p:extLst>
          </p:nvPr>
        </p:nvGraphicFramePr>
        <p:xfrm>
          <a:off x="4722458" y="3905941"/>
          <a:ext cx="215335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5335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SourceManager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755B692-8B5C-1549-9E44-285F9282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96687"/>
              </p:ext>
            </p:extLst>
          </p:nvPr>
        </p:nvGraphicFramePr>
        <p:xfrm>
          <a:off x="2597849" y="3921818"/>
          <a:ext cx="20680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680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SourceManager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Ruhani Suri</cp:lastModifiedBy>
  <cp:revision>40</cp:revision>
  <dcterms:created xsi:type="dcterms:W3CDTF">2017-07-27T00:35:51Z</dcterms:created>
  <dcterms:modified xsi:type="dcterms:W3CDTF">2019-04-15T09:20:57Z</dcterms:modified>
</cp:coreProperties>
</file>