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1535059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/>
              <a:t>State ab2 </a:t>
            </a:r>
            <a:r>
              <a:rPr lang="en-SG" dirty="0"/>
              <a:t>deleted.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3459D73-1322-A245-8ED1-53FA26C0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05602"/>
              </p:ext>
            </p:extLst>
          </p:nvPr>
        </p:nvGraphicFramePr>
        <p:xfrm>
          <a:off x="473239" y="1476102"/>
          <a:ext cx="207995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995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BE8A804-2C5D-0643-B9D1-C36DD29F1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783475"/>
              </p:ext>
            </p:extLst>
          </p:nvPr>
        </p:nvGraphicFramePr>
        <p:xfrm>
          <a:off x="2583961" y="1476102"/>
          <a:ext cx="207995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99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FBEA97C-DAEA-154E-A5DD-B33FDA580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06811"/>
              </p:ext>
            </p:extLst>
          </p:nvPr>
        </p:nvGraphicFramePr>
        <p:xfrm>
          <a:off x="4684569" y="1476102"/>
          <a:ext cx="2079943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994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759280D-BB1D-8A4D-9F3E-58970B55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72741"/>
              </p:ext>
            </p:extLst>
          </p:nvPr>
        </p:nvGraphicFramePr>
        <p:xfrm>
          <a:off x="504010" y="3912570"/>
          <a:ext cx="207995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995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53E7AA9-367C-0345-9AF9-359C4E4FA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78805"/>
              </p:ext>
            </p:extLst>
          </p:nvPr>
        </p:nvGraphicFramePr>
        <p:xfrm>
          <a:off x="2614732" y="3912570"/>
          <a:ext cx="207995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995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ED730AE-E846-2A42-B1A5-85655D7A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71753"/>
              </p:ext>
            </p:extLst>
          </p:nvPr>
        </p:nvGraphicFramePr>
        <p:xfrm>
          <a:off x="4715340" y="3912570"/>
          <a:ext cx="2079943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7994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SourceManager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Ruhani Suri</cp:lastModifiedBy>
  <cp:revision>37</cp:revision>
  <dcterms:created xsi:type="dcterms:W3CDTF">2017-07-27T00:35:51Z</dcterms:created>
  <dcterms:modified xsi:type="dcterms:W3CDTF">2019-04-15T09:22:20Z</dcterms:modified>
</cp:coreProperties>
</file>