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3"/>
  </p:normalViewPr>
  <p:slideViewPr>
    <p:cSldViewPr showGuides="1">
      <p:cViewPr varScale="1">
        <p:scale>
          <a:sx n="101" d="100"/>
          <a:sy n="101" d="100"/>
        </p:scale>
        <p:origin x="1960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506888" y="283608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SourceManagerParser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7" y="2748246"/>
            <a:ext cx="14533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SourceManager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3728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VersionedSourceManager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3807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ReadOnlySourceManager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Ruhani Suri</cp:lastModifiedBy>
  <cp:revision>107</cp:revision>
  <dcterms:created xsi:type="dcterms:W3CDTF">2016-07-22T14:33:02Z</dcterms:created>
  <dcterms:modified xsi:type="dcterms:W3CDTF">2019-04-15T09:23:39Z</dcterms:modified>
</cp:coreProperties>
</file>