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64757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522380"/>
              </p:ext>
            </p:extLst>
          </p:nvPr>
        </p:nvGraphicFramePr>
        <p:xfrm>
          <a:off x="637997" y="2769442"/>
          <a:ext cx="220020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0020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SourceManager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577130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Ruhani Suri</cp:lastModifiedBy>
  <cp:revision>4</cp:revision>
  <dcterms:created xsi:type="dcterms:W3CDTF">2018-06-30T16:04:01Z</dcterms:created>
  <dcterms:modified xsi:type="dcterms:W3CDTF">2019-04-15T09:25:02Z</dcterms:modified>
</cp:coreProperties>
</file>