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1"/>
    <p:restoredTop sz="94695"/>
  </p:normalViewPr>
  <p:slideViewPr>
    <p:cSldViewPr showGuides="1">
      <p:cViewPr varScale="1">
        <p:scale>
          <a:sx n="102" d="100"/>
          <a:sy n="102" d="100"/>
        </p:scale>
        <p:origin x="1024" y="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051072" y="2243782"/>
            <a:ext cx="445084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273614" y="2612203"/>
            <a:ext cx="0" cy="223618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197413" y="2966586"/>
            <a:ext cx="170485" cy="35104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42989" y="22098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1684650" y="2243782"/>
            <a:ext cx="65759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10440" y="3065646"/>
            <a:ext cx="138980" cy="274181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2408556" y="1860894"/>
            <a:ext cx="1775918" cy="72596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CustomerModel</a:t>
            </a:r>
            <a:r>
              <a:rPr lang="en-US" sz="1600" dirty="0">
                <a:solidFill>
                  <a:schemeClr val="bg1"/>
                </a:solidFill>
              </a:rPr>
              <a:t> / </a:t>
            </a:r>
            <a:r>
              <a:rPr lang="en-US" sz="1600" dirty="0" err="1">
                <a:solidFill>
                  <a:schemeClr val="bg1"/>
                </a:solidFill>
              </a:rPr>
              <a:t>CustomerManager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3280757" y="2603641"/>
            <a:ext cx="8681" cy="27303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3217430" y="3170451"/>
            <a:ext cx="126653" cy="17668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94762" y="2966587"/>
            <a:ext cx="914415" cy="40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494" y="3024990"/>
            <a:ext cx="143654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add-customer </a:t>
            </a:r>
          </a:p>
          <a:p>
            <a:pPr algn="ctr"/>
            <a:r>
              <a:rPr lang="en-US" sz="1200" dirty="0"/>
              <a:t>n/Sreyans …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1348483" y="3074083"/>
            <a:ext cx="57348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endCxn id="21" idx="0"/>
          </p:cNvCxnSpPr>
          <p:nvPr/>
        </p:nvCxnSpPr>
        <p:spPr>
          <a:xfrm flipV="1">
            <a:off x="2054456" y="3170451"/>
            <a:ext cx="1226301" cy="13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0645" y="3229511"/>
            <a:ext cx="112639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addCustomer</a:t>
            </a:r>
            <a:endParaRPr lang="en-US" sz="1200" dirty="0">
              <a:solidFill>
                <a:srgbClr val="7030A0"/>
              </a:solidFill>
            </a:endParaRP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(customer)</a:t>
            </a:r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>
          <a:xfrm flipH="1">
            <a:off x="204983" y="2837593"/>
            <a:ext cx="24" cy="386800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7CB1456-C5DF-C243-9B81-0DFBF959E775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3358920" y="3248371"/>
            <a:ext cx="1873979" cy="15251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62">
            <a:extLst>
              <a:ext uri="{FF2B5EF4-FFF2-40B4-BE49-F238E27FC236}">
                <a16:creationId xmlns:a16="http://schemas.microsoft.com/office/drawing/2014/main" id="{261FE708-D56D-8B4C-A176-784A5A4F67E1}"/>
              </a:ext>
            </a:extLst>
          </p:cNvPr>
          <p:cNvSpPr/>
          <p:nvPr/>
        </p:nvSpPr>
        <p:spPr>
          <a:xfrm>
            <a:off x="4308571" y="1876274"/>
            <a:ext cx="1847861" cy="72596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HotelManagement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System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CC5F5A-E63A-7542-9E28-84DA91A674B4}"/>
              </a:ext>
            </a:extLst>
          </p:cNvPr>
          <p:cNvCxnSpPr>
            <a:cxnSpLocks/>
          </p:cNvCxnSpPr>
          <p:nvPr/>
        </p:nvCxnSpPr>
        <p:spPr>
          <a:xfrm>
            <a:off x="5238318" y="2606241"/>
            <a:ext cx="0" cy="223618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9B74EE8-175D-F846-9E73-BE6E377D8863}"/>
              </a:ext>
            </a:extLst>
          </p:cNvPr>
          <p:cNvSpPr/>
          <p:nvPr/>
        </p:nvSpPr>
        <p:spPr>
          <a:xfrm>
            <a:off x="5163256" y="3263622"/>
            <a:ext cx="139285" cy="11101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25539A3-B634-5B42-A210-9064359B35FB}"/>
              </a:ext>
            </a:extLst>
          </p:cNvPr>
          <p:cNvSpPr txBox="1"/>
          <p:nvPr/>
        </p:nvSpPr>
        <p:spPr>
          <a:xfrm>
            <a:off x="3674992" y="3295178"/>
            <a:ext cx="11263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addCustomer</a:t>
            </a:r>
            <a:r>
              <a:rPr lang="en-US" sz="12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64" name="Rectangle 62">
            <a:extLst>
              <a:ext uri="{FF2B5EF4-FFF2-40B4-BE49-F238E27FC236}">
                <a16:creationId xmlns:a16="http://schemas.microsoft.com/office/drawing/2014/main" id="{8C8431EA-1EE6-E046-A888-B3C5EEF22C0E}"/>
              </a:ext>
            </a:extLst>
          </p:cNvPr>
          <p:cNvSpPr/>
          <p:nvPr/>
        </p:nvSpPr>
        <p:spPr>
          <a:xfrm>
            <a:off x="6251634" y="1876274"/>
            <a:ext cx="1715770" cy="72596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UniqueCustomerList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37C97FF-F8D9-B44C-900A-1FA418D4C72E}"/>
              </a:ext>
            </a:extLst>
          </p:cNvPr>
          <p:cNvCxnSpPr>
            <a:cxnSpLocks/>
          </p:cNvCxnSpPr>
          <p:nvPr/>
        </p:nvCxnSpPr>
        <p:spPr>
          <a:xfrm>
            <a:off x="7121253" y="2620996"/>
            <a:ext cx="0" cy="149380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021DF03-4FFF-8844-BBF3-9FF7E742F9F0}"/>
              </a:ext>
            </a:extLst>
          </p:cNvPr>
          <p:cNvSpPr/>
          <p:nvPr/>
        </p:nvSpPr>
        <p:spPr>
          <a:xfrm>
            <a:off x="7046198" y="3327456"/>
            <a:ext cx="140996" cy="41267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F159948-CC19-C644-B676-A866AA3B91DD}"/>
              </a:ext>
            </a:extLst>
          </p:cNvPr>
          <p:cNvCxnSpPr>
            <a:cxnSpLocks/>
            <a:endCxn id="66" idx="0"/>
          </p:cNvCxnSpPr>
          <p:nvPr/>
        </p:nvCxnSpPr>
        <p:spPr>
          <a:xfrm flipV="1">
            <a:off x="5313964" y="3327456"/>
            <a:ext cx="1802732" cy="1628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701E5A0-E0A9-4448-B264-D96F91EFFBBE}"/>
              </a:ext>
            </a:extLst>
          </p:cNvPr>
          <p:cNvSpPr txBox="1"/>
          <p:nvPr/>
        </p:nvSpPr>
        <p:spPr>
          <a:xfrm>
            <a:off x="5604869" y="3344251"/>
            <a:ext cx="11263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add(</a:t>
            </a:r>
            <a:r>
              <a:rPr lang="en-US" sz="1200" dirty="0" err="1">
                <a:solidFill>
                  <a:srgbClr val="7030A0"/>
                </a:solidFill>
              </a:rPr>
              <a:t>toAdd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A7E9633-424E-834F-BB9E-818AF930EB80}"/>
              </a:ext>
            </a:extLst>
          </p:cNvPr>
          <p:cNvCxnSpPr>
            <a:cxnSpLocks/>
          </p:cNvCxnSpPr>
          <p:nvPr/>
        </p:nvCxnSpPr>
        <p:spPr>
          <a:xfrm>
            <a:off x="5317373" y="3730342"/>
            <a:ext cx="1717404" cy="2627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DE08136-6D4A-A147-8D2E-FEDD76C7B992}"/>
              </a:ext>
            </a:extLst>
          </p:cNvPr>
          <p:cNvCxnSpPr>
            <a:cxnSpLocks/>
          </p:cNvCxnSpPr>
          <p:nvPr/>
        </p:nvCxnSpPr>
        <p:spPr>
          <a:xfrm>
            <a:off x="3348665" y="4373754"/>
            <a:ext cx="1814591" cy="0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C5D95A41-0B04-A249-B389-9A86FFE0ECBD}"/>
              </a:ext>
            </a:extLst>
          </p:cNvPr>
          <p:cNvSpPr/>
          <p:nvPr/>
        </p:nvSpPr>
        <p:spPr>
          <a:xfrm>
            <a:off x="5219403" y="3953428"/>
            <a:ext cx="177699" cy="33516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9B3AE211-BEB2-E642-826D-CAC7CD02C429}"/>
              </a:ext>
            </a:extLst>
          </p:cNvPr>
          <p:cNvSpPr/>
          <p:nvPr/>
        </p:nvSpPr>
        <p:spPr>
          <a:xfrm rot="18999002" flipV="1">
            <a:off x="5369523" y="3900298"/>
            <a:ext cx="167452" cy="186476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SG" dirty="0"/>
              <a:t>`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7A99327-A29C-694E-946C-38EE344B41ED}"/>
              </a:ext>
            </a:extLst>
          </p:cNvPr>
          <p:cNvSpPr txBox="1"/>
          <p:nvPr/>
        </p:nvSpPr>
        <p:spPr>
          <a:xfrm>
            <a:off x="5510901" y="3861095"/>
            <a:ext cx="12203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indicateModified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4468113-1578-D844-8D79-41B9B5D804CE}"/>
              </a:ext>
            </a:extLst>
          </p:cNvPr>
          <p:cNvSpPr/>
          <p:nvPr/>
        </p:nvSpPr>
        <p:spPr>
          <a:xfrm>
            <a:off x="3280362" y="4542878"/>
            <a:ext cx="177699" cy="33516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B63BC2DB-59ED-2044-A560-0B1F697C6E4D}"/>
              </a:ext>
            </a:extLst>
          </p:cNvPr>
          <p:cNvSpPr/>
          <p:nvPr/>
        </p:nvSpPr>
        <p:spPr>
          <a:xfrm rot="18999002" flipV="1">
            <a:off x="3430482" y="4489748"/>
            <a:ext cx="167452" cy="186476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SG" dirty="0"/>
              <a:t>`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8C9780-3CD9-F74F-B0FB-B2A7D31FCD93}"/>
              </a:ext>
            </a:extLst>
          </p:cNvPr>
          <p:cNvSpPr txBox="1"/>
          <p:nvPr/>
        </p:nvSpPr>
        <p:spPr>
          <a:xfrm>
            <a:off x="3571860" y="4450545"/>
            <a:ext cx="156670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updateFilteredCustomerList</a:t>
            </a:r>
            <a:endParaRPr lang="en-US" sz="1200" dirty="0">
              <a:solidFill>
                <a:srgbClr val="7030A0"/>
              </a:solidFill>
            </a:endParaRP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(PREDICATE_SHOW_ALL_CUSTOMERS)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6CC16D9-BF61-9B45-86E6-C232B0038CAC}"/>
              </a:ext>
            </a:extLst>
          </p:cNvPr>
          <p:cNvCxnSpPr>
            <a:cxnSpLocks/>
          </p:cNvCxnSpPr>
          <p:nvPr/>
        </p:nvCxnSpPr>
        <p:spPr>
          <a:xfrm>
            <a:off x="2080645" y="4966579"/>
            <a:ext cx="1168894" cy="0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C95B7A4-23DF-A24D-B796-41822E82304D}"/>
              </a:ext>
            </a:extLst>
          </p:cNvPr>
          <p:cNvSpPr txBox="1"/>
          <p:nvPr/>
        </p:nvSpPr>
        <p:spPr>
          <a:xfrm>
            <a:off x="1397223" y="6005566"/>
            <a:ext cx="1990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More actions are done later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Macintosh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2018-12-15T14:05:39Z</dcterms:created>
  <dcterms:modified xsi:type="dcterms:W3CDTF">2019-04-15T10:17:18Z</dcterms:modified>
</cp:coreProperties>
</file>