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5"/>
    <p:restoredTop sz="94673"/>
  </p:normalViewPr>
  <p:slideViewPr>
    <p:cSldViewPr showGuides="1">
      <p:cViewPr varScale="1">
        <p:scale>
          <a:sx n="85" d="100"/>
          <a:sy n="85" d="100"/>
        </p:scale>
        <p:origin x="1584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Model(s)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2018-12-15T14:27:12Z</dcterms:created>
  <dcterms:modified xsi:type="dcterms:W3CDTF">2019-04-03T14:59:06Z</dcterms:modified>
</cp:coreProperties>
</file>