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0"/>
    <p:restoredTop sz="94603"/>
  </p:normalViewPr>
  <p:slideViewPr>
    <p:cSldViewPr showGuides="1">
      <p:cViewPr varScale="1">
        <p:scale>
          <a:sx n="102" d="100"/>
          <a:sy n="102" d="100"/>
        </p:scale>
        <p:origin x="2440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03937" y="892187"/>
            <a:ext cx="7936124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Command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93" name="Rectangle 62">
            <a:extLst>
              <a:ext uri="{FF2B5EF4-FFF2-40B4-BE49-F238E27FC236}">
                <a16:creationId xmlns:a16="http://schemas.microsoft.com/office/drawing/2014/main" id="{DFF3B856-0DDD-274C-B2C5-6139F16D5E23}"/>
              </a:ext>
            </a:extLst>
          </p:cNvPr>
          <p:cNvSpPr/>
          <p:nvPr/>
        </p:nvSpPr>
        <p:spPr>
          <a:xfrm>
            <a:off x="4056395" y="2590800"/>
            <a:ext cx="103121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9DF0443A-C865-0949-9B24-54BE9E4E2BC9}"/>
              </a:ext>
            </a:extLst>
          </p:cNvPr>
          <p:cNvSpPr/>
          <p:nvPr/>
        </p:nvSpPr>
        <p:spPr>
          <a:xfrm>
            <a:off x="6185293" y="1965163"/>
            <a:ext cx="103121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BillCommand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48FDF6CA-A358-014A-B158-ABCB362E43B5}"/>
              </a:ext>
            </a:extLst>
          </p:cNvPr>
          <p:cNvSpPr/>
          <p:nvPr/>
        </p:nvSpPr>
        <p:spPr>
          <a:xfrm>
            <a:off x="6185293" y="3209499"/>
            <a:ext cx="129540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CustomerCommand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D8D5D796-37F4-B348-834E-782BF84F104F}"/>
              </a:ext>
            </a:extLst>
          </p:cNvPr>
          <p:cNvSpPr/>
          <p:nvPr/>
        </p:nvSpPr>
        <p:spPr>
          <a:xfrm>
            <a:off x="1447800" y="3209499"/>
            <a:ext cx="129540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BookingCommand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0" name="Rectangle 62">
            <a:extLst>
              <a:ext uri="{FF2B5EF4-FFF2-40B4-BE49-F238E27FC236}">
                <a16:creationId xmlns:a16="http://schemas.microsoft.com/office/drawing/2014/main" id="{41E74FEA-0B58-1340-A56C-0EC1526E4576}"/>
              </a:ext>
            </a:extLst>
          </p:cNvPr>
          <p:cNvSpPr/>
          <p:nvPr/>
        </p:nvSpPr>
        <p:spPr>
          <a:xfrm>
            <a:off x="1447800" y="1967715"/>
            <a:ext cx="1448845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ReservationCommand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2" name="Rectangle 62">
            <a:extLst>
              <a:ext uri="{FF2B5EF4-FFF2-40B4-BE49-F238E27FC236}">
                <a16:creationId xmlns:a16="http://schemas.microsoft.com/office/drawing/2014/main" id="{CFBB1FF8-2C08-D541-B084-1FE735AC9AF9}"/>
              </a:ext>
            </a:extLst>
          </p:cNvPr>
          <p:cNvSpPr/>
          <p:nvPr/>
        </p:nvSpPr>
        <p:spPr>
          <a:xfrm>
            <a:off x="4056395" y="1255401"/>
            <a:ext cx="103121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ExitCommand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4" name="Rectangle 62">
            <a:extLst>
              <a:ext uri="{FF2B5EF4-FFF2-40B4-BE49-F238E27FC236}">
                <a16:creationId xmlns:a16="http://schemas.microsoft.com/office/drawing/2014/main" id="{B46EFA0D-0687-8240-8DD7-09FBF1600E83}"/>
              </a:ext>
            </a:extLst>
          </p:cNvPr>
          <p:cNvSpPr/>
          <p:nvPr/>
        </p:nvSpPr>
        <p:spPr>
          <a:xfrm>
            <a:off x="4056395" y="4038600"/>
            <a:ext cx="1353805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SwitchTabCommand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7" name="Rectangle 62">
            <a:extLst>
              <a:ext uri="{FF2B5EF4-FFF2-40B4-BE49-F238E27FC236}">
                <a16:creationId xmlns:a16="http://schemas.microsoft.com/office/drawing/2014/main" id="{F3E0B86F-08D1-1B4B-8D2C-9F30C854AD3A}"/>
              </a:ext>
            </a:extLst>
          </p:cNvPr>
          <p:cNvSpPr/>
          <p:nvPr/>
        </p:nvSpPr>
        <p:spPr>
          <a:xfrm>
            <a:off x="5968101" y="2590800"/>
            <a:ext cx="2496805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ClearHotelManagementSystemCommand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90" name="Rectangle 62">
            <a:extLst>
              <a:ext uri="{FF2B5EF4-FFF2-40B4-BE49-F238E27FC236}">
                <a16:creationId xmlns:a16="http://schemas.microsoft.com/office/drawing/2014/main" id="{7867A16F-DCD3-8748-A69D-7F044C8131EA}"/>
              </a:ext>
            </a:extLst>
          </p:cNvPr>
          <p:cNvSpPr/>
          <p:nvPr/>
        </p:nvSpPr>
        <p:spPr>
          <a:xfrm>
            <a:off x="668629" y="2594161"/>
            <a:ext cx="129540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HistoryCommand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id="{F03A5648-9DAD-284F-8354-338CA4A6E330}"/>
              </a:ext>
            </a:extLst>
          </p:cNvPr>
          <p:cNvSpPr/>
          <p:nvPr/>
        </p:nvSpPr>
        <p:spPr>
          <a:xfrm>
            <a:off x="2545420" y="3702026"/>
            <a:ext cx="129540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96" name="Rectangle 62">
            <a:extLst>
              <a:ext uri="{FF2B5EF4-FFF2-40B4-BE49-F238E27FC236}">
                <a16:creationId xmlns:a16="http://schemas.microsoft.com/office/drawing/2014/main" id="{1851BA5E-86A1-6444-AB3C-1DA988578204}"/>
              </a:ext>
            </a:extLst>
          </p:cNvPr>
          <p:cNvSpPr/>
          <p:nvPr/>
        </p:nvSpPr>
        <p:spPr>
          <a:xfrm>
            <a:off x="5303180" y="1485395"/>
            <a:ext cx="129540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RedoCommand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05" name="Rectangle 62">
            <a:extLst>
              <a:ext uri="{FF2B5EF4-FFF2-40B4-BE49-F238E27FC236}">
                <a16:creationId xmlns:a16="http://schemas.microsoft.com/office/drawing/2014/main" id="{4DE47A3E-13FC-4847-B296-78638B8F7F62}"/>
              </a:ext>
            </a:extLst>
          </p:cNvPr>
          <p:cNvSpPr/>
          <p:nvPr/>
        </p:nvSpPr>
        <p:spPr>
          <a:xfrm>
            <a:off x="2545420" y="1477148"/>
            <a:ext cx="1295400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HelpCommand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06" name="Rectangle 62">
            <a:extLst>
              <a:ext uri="{FF2B5EF4-FFF2-40B4-BE49-F238E27FC236}">
                <a16:creationId xmlns:a16="http://schemas.microsoft.com/office/drawing/2014/main" id="{8CFE77ED-266B-6447-B72C-41EDCC9E0B55}"/>
              </a:ext>
            </a:extLst>
          </p:cNvPr>
          <p:cNvSpPr/>
          <p:nvPr/>
        </p:nvSpPr>
        <p:spPr>
          <a:xfrm>
            <a:off x="5921677" y="3870313"/>
            <a:ext cx="1353805" cy="33657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CommandResult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8BF73-F0E5-2C43-988C-40772881D4DC}"/>
              </a:ext>
            </a:extLst>
          </p:cNvPr>
          <p:cNvCxnSpPr>
            <a:endCxn id="93" idx="0"/>
          </p:cNvCxnSpPr>
          <p:nvPr/>
        </p:nvCxnSpPr>
        <p:spPr>
          <a:xfrm>
            <a:off x="4571999" y="1591975"/>
            <a:ext cx="1" cy="99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FB5CF4-6F57-BF4D-9B31-287ED8C72435}"/>
              </a:ext>
            </a:extLst>
          </p:cNvPr>
          <p:cNvCxnSpPr>
            <a:stCxn id="96" idx="2"/>
            <a:endCxn id="93" idx="0"/>
          </p:cNvCxnSpPr>
          <p:nvPr/>
        </p:nvCxnSpPr>
        <p:spPr>
          <a:xfrm flipH="1">
            <a:off x="4572000" y="1821969"/>
            <a:ext cx="1378880" cy="76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B92588-DC9B-1F4E-AD9F-511CBFC98CBC}"/>
              </a:ext>
            </a:extLst>
          </p:cNvPr>
          <p:cNvCxnSpPr>
            <a:stCxn id="76" idx="1"/>
            <a:endCxn id="93" idx="0"/>
          </p:cNvCxnSpPr>
          <p:nvPr/>
        </p:nvCxnSpPr>
        <p:spPr>
          <a:xfrm flipH="1">
            <a:off x="4572000" y="2133450"/>
            <a:ext cx="1613293" cy="45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E735359-3A75-6347-AD74-A180CFC232B4}"/>
              </a:ext>
            </a:extLst>
          </p:cNvPr>
          <p:cNvCxnSpPr>
            <a:cxnSpLocks/>
            <a:stCxn id="87" idx="1"/>
          </p:cNvCxnSpPr>
          <p:nvPr/>
        </p:nvCxnSpPr>
        <p:spPr>
          <a:xfrm flipH="1">
            <a:off x="5087605" y="2759087"/>
            <a:ext cx="880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2D5C3F5-C641-9744-8763-8FD33BA8BDE6}"/>
              </a:ext>
            </a:extLst>
          </p:cNvPr>
          <p:cNvCxnSpPr>
            <a:cxnSpLocks/>
            <a:stCxn id="77" idx="1"/>
            <a:endCxn id="93" idx="2"/>
          </p:cNvCxnSpPr>
          <p:nvPr/>
        </p:nvCxnSpPr>
        <p:spPr>
          <a:xfrm flipH="1" flipV="1">
            <a:off x="4572000" y="2927374"/>
            <a:ext cx="1613293" cy="45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427487E-82FF-5A44-B781-63E95E2C816B}"/>
              </a:ext>
            </a:extLst>
          </p:cNvPr>
          <p:cNvCxnSpPr>
            <a:cxnSpLocks/>
            <a:stCxn id="84" idx="0"/>
            <a:endCxn id="93" idx="2"/>
          </p:cNvCxnSpPr>
          <p:nvPr/>
        </p:nvCxnSpPr>
        <p:spPr>
          <a:xfrm flipH="1" flipV="1">
            <a:off x="4572000" y="2927374"/>
            <a:ext cx="161298" cy="111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EA8E3E-5D34-0F49-BD7F-C077BF57AFD3}"/>
              </a:ext>
            </a:extLst>
          </p:cNvPr>
          <p:cNvCxnSpPr>
            <a:cxnSpLocks/>
            <a:stCxn id="94" idx="3"/>
            <a:endCxn id="93" idx="2"/>
          </p:cNvCxnSpPr>
          <p:nvPr/>
        </p:nvCxnSpPr>
        <p:spPr>
          <a:xfrm flipV="1">
            <a:off x="3840820" y="2927374"/>
            <a:ext cx="731180" cy="94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38FB35-3096-CF47-B681-BCA8CB81614A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2760421" y="2927374"/>
            <a:ext cx="1811579" cy="45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F674DB-6001-8243-AFF0-A28F889907E7}"/>
              </a:ext>
            </a:extLst>
          </p:cNvPr>
          <p:cNvCxnSpPr>
            <a:cxnSpLocks/>
            <a:stCxn id="90" idx="3"/>
            <a:endCxn id="93" idx="1"/>
          </p:cNvCxnSpPr>
          <p:nvPr/>
        </p:nvCxnSpPr>
        <p:spPr>
          <a:xfrm flipV="1">
            <a:off x="1964029" y="2759087"/>
            <a:ext cx="2092366" cy="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9584A21-77D3-2F44-B60A-FA2A811F53DC}"/>
              </a:ext>
            </a:extLst>
          </p:cNvPr>
          <p:cNvCxnSpPr>
            <a:cxnSpLocks/>
            <a:stCxn id="80" idx="3"/>
            <a:endCxn id="93" idx="0"/>
          </p:cNvCxnSpPr>
          <p:nvPr/>
        </p:nvCxnSpPr>
        <p:spPr>
          <a:xfrm>
            <a:off x="2896645" y="2136002"/>
            <a:ext cx="1675355" cy="45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5A6988-9AE6-5A46-BF15-10597E19FFA1}"/>
              </a:ext>
            </a:extLst>
          </p:cNvPr>
          <p:cNvCxnSpPr>
            <a:cxnSpLocks/>
            <a:stCxn id="105" idx="2"/>
            <a:endCxn id="93" idx="0"/>
          </p:cNvCxnSpPr>
          <p:nvPr/>
        </p:nvCxnSpPr>
        <p:spPr>
          <a:xfrm>
            <a:off x="3193120" y="1813722"/>
            <a:ext cx="1378880" cy="77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14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Sipani Sreyans</cp:lastModifiedBy>
  <cp:revision>98</cp:revision>
  <dcterms:created xsi:type="dcterms:W3CDTF">2016-07-22T14:33:02Z</dcterms:created>
  <dcterms:modified xsi:type="dcterms:W3CDTF">2019-04-13T18:04:03Z</dcterms:modified>
</cp:coreProperties>
</file>