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/>
    <p:restoredTop sz="94674"/>
  </p:normalViewPr>
  <p:slideViewPr>
    <p:cSldViewPr showGuides="1">
      <p:cViewPr varScale="1">
        <p:scale>
          <a:sx n="108" d="100"/>
          <a:sy n="108" d="100"/>
        </p:scale>
        <p:origin x="2010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5" y="3039017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535765" y="1834265"/>
            <a:ext cx="1093635" cy="7259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(Customer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Model)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082582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010574" y="3143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8234" y="2989204"/>
            <a:ext cx="15156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find-booking s/GYM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92258" y="3082866"/>
            <a:ext cx="155038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“find-booking s/GYM”)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840769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4462" y="3147635"/>
            <a:ext cx="16687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updateFilteredBookingList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bookingPredicate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94126"/>
            <a:ext cx="186196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507812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63008" y="4657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2019-04-15T14:20:30Z</dcterms:modified>
</cp:coreProperties>
</file>