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94674"/>
  </p:normalViewPr>
  <p:slideViewPr>
    <p:cSldViewPr showGuides="1">
      <p:cViewPr varScale="1">
        <p:scale>
          <a:sx n="121" d="100"/>
          <a:sy n="121" d="100"/>
        </p:scale>
        <p:origin x="166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1834265"/>
            <a:ext cx="1093635" cy="7259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(Customer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Model)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234" y="2989204"/>
            <a:ext cx="15156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delete-customer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2258" y="3082866"/>
            <a:ext cx="15427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“delete-customer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03434" y="3150453"/>
            <a:ext cx="1486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deleteCustomer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(customerToDelete)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saveHotelManagementSystem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(HotelManagementSystem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2019-04-12T20:48:26Z</dcterms:modified>
</cp:coreProperties>
</file>