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0"/>
    <p:restoredTop sz="94603"/>
  </p:normalViewPr>
  <p:slideViewPr>
    <p:cSldViewPr showGuides="1">
      <p:cViewPr varScale="1">
        <p:scale>
          <a:sx n="102" d="100"/>
          <a:sy n="102" d="100"/>
        </p:scale>
        <p:origin x="2440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03937" y="892187"/>
            <a:ext cx="7936124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Main Command Structure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41" name="Rounded Rectangle 140" descr="&#10;">
            <a:extLst>
              <a:ext uri="{FF2B5EF4-FFF2-40B4-BE49-F238E27FC236}">
                <a16:creationId xmlns:a16="http://schemas.microsoft.com/office/drawing/2014/main" id="{DDC931D3-2037-6840-8960-CF8CDE1A2BA2}"/>
              </a:ext>
            </a:extLst>
          </p:cNvPr>
          <p:cNvSpPr/>
          <p:nvPr/>
        </p:nvSpPr>
        <p:spPr>
          <a:xfrm>
            <a:off x="862085" y="2831271"/>
            <a:ext cx="2826830" cy="16922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000" dirty="0">
                <a:solidFill>
                  <a:schemeClr val="tx1"/>
                </a:solidFill>
              </a:rPr>
              <a:t>and other commands…</a:t>
            </a:r>
          </a:p>
        </p:txBody>
      </p:sp>
      <p:sp>
        <p:nvSpPr>
          <p:cNvPr id="140" name="Rounded Rectangle 139" descr="&#10;">
            <a:extLst>
              <a:ext uri="{FF2B5EF4-FFF2-40B4-BE49-F238E27FC236}">
                <a16:creationId xmlns:a16="http://schemas.microsoft.com/office/drawing/2014/main" id="{689DC20E-B6D8-AE43-906D-2E282ABEF937}"/>
              </a:ext>
            </a:extLst>
          </p:cNvPr>
          <p:cNvSpPr/>
          <p:nvPr/>
        </p:nvSpPr>
        <p:spPr>
          <a:xfrm>
            <a:off x="5603210" y="2854267"/>
            <a:ext cx="2826830" cy="16922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and other commands…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69B38D29-2761-B54A-BBE1-E1D843E6055F}"/>
              </a:ext>
            </a:extLst>
          </p:cNvPr>
          <p:cNvSpPr/>
          <p:nvPr/>
        </p:nvSpPr>
        <p:spPr>
          <a:xfrm>
            <a:off x="5631370" y="1066800"/>
            <a:ext cx="2826830" cy="16922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2">
            <a:extLst>
              <a:ext uri="{FF2B5EF4-FFF2-40B4-BE49-F238E27FC236}">
                <a16:creationId xmlns:a16="http://schemas.microsoft.com/office/drawing/2014/main" id="{DFF3B856-0DDD-274C-B2C5-6139F16D5E23}"/>
              </a:ext>
            </a:extLst>
          </p:cNvPr>
          <p:cNvSpPr/>
          <p:nvPr/>
        </p:nvSpPr>
        <p:spPr>
          <a:xfrm>
            <a:off x="4056395" y="2590800"/>
            <a:ext cx="103121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9DF0443A-C865-0949-9B24-54BE9E4E2BC9}"/>
              </a:ext>
            </a:extLst>
          </p:cNvPr>
          <p:cNvSpPr/>
          <p:nvPr/>
        </p:nvSpPr>
        <p:spPr>
          <a:xfrm>
            <a:off x="5763465" y="1983920"/>
            <a:ext cx="103121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BillCommand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5" name="Rounded Rectangle 144" descr="&#10;">
            <a:extLst>
              <a:ext uri="{FF2B5EF4-FFF2-40B4-BE49-F238E27FC236}">
                <a16:creationId xmlns:a16="http://schemas.microsoft.com/office/drawing/2014/main" id="{006B5FE4-B9C0-DF45-9B10-E58F45041F0D}"/>
              </a:ext>
            </a:extLst>
          </p:cNvPr>
          <p:cNvSpPr/>
          <p:nvPr/>
        </p:nvSpPr>
        <p:spPr>
          <a:xfrm>
            <a:off x="862085" y="1042810"/>
            <a:ext cx="2826830" cy="16922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and other commands…</a:t>
            </a:r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48FDF6CA-A358-014A-B158-ABCB362E43B5}"/>
              </a:ext>
            </a:extLst>
          </p:cNvPr>
          <p:cNvSpPr/>
          <p:nvPr/>
        </p:nvSpPr>
        <p:spPr>
          <a:xfrm>
            <a:off x="5631370" y="3311928"/>
            <a:ext cx="12954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CustomerCommand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D8D5D796-37F4-B348-834E-782BF84F104F}"/>
              </a:ext>
            </a:extLst>
          </p:cNvPr>
          <p:cNvSpPr/>
          <p:nvPr/>
        </p:nvSpPr>
        <p:spPr>
          <a:xfrm>
            <a:off x="2311007" y="3311928"/>
            <a:ext cx="12954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BookingCommand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0" name="Rectangle 62">
            <a:extLst>
              <a:ext uri="{FF2B5EF4-FFF2-40B4-BE49-F238E27FC236}">
                <a16:creationId xmlns:a16="http://schemas.microsoft.com/office/drawing/2014/main" id="{41E74FEA-0B58-1340-A56C-0EC1526E4576}"/>
              </a:ext>
            </a:extLst>
          </p:cNvPr>
          <p:cNvSpPr/>
          <p:nvPr/>
        </p:nvSpPr>
        <p:spPr>
          <a:xfrm>
            <a:off x="2392870" y="1997001"/>
            <a:ext cx="117678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Reservation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B92588-DC9B-1F4E-AD9F-511CBFC98CBC}"/>
              </a:ext>
            </a:extLst>
          </p:cNvPr>
          <p:cNvCxnSpPr>
            <a:cxnSpLocks/>
            <a:stCxn id="76" idx="2"/>
            <a:endCxn id="93" idx="0"/>
          </p:cNvCxnSpPr>
          <p:nvPr/>
        </p:nvCxnSpPr>
        <p:spPr>
          <a:xfrm flipH="1">
            <a:off x="4572000" y="2320494"/>
            <a:ext cx="1707070" cy="27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2D5C3F5-C641-9744-8763-8FD33BA8BDE6}"/>
              </a:ext>
            </a:extLst>
          </p:cNvPr>
          <p:cNvCxnSpPr>
            <a:cxnSpLocks/>
            <a:stCxn id="77" idx="0"/>
            <a:endCxn id="93" idx="2"/>
          </p:cNvCxnSpPr>
          <p:nvPr/>
        </p:nvCxnSpPr>
        <p:spPr>
          <a:xfrm flipH="1" flipV="1">
            <a:off x="4572000" y="2927374"/>
            <a:ext cx="1707070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38FB35-3096-CF47-B681-BCA8CB81614A}"/>
              </a:ext>
            </a:extLst>
          </p:cNvPr>
          <p:cNvCxnSpPr>
            <a:cxnSpLocks/>
            <a:stCxn id="78" idx="0"/>
            <a:endCxn id="93" idx="2"/>
          </p:cNvCxnSpPr>
          <p:nvPr/>
        </p:nvCxnSpPr>
        <p:spPr>
          <a:xfrm flipV="1">
            <a:off x="2958707" y="2927374"/>
            <a:ext cx="1613293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9584A21-77D3-2F44-B60A-FA2A811F53DC}"/>
              </a:ext>
            </a:extLst>
          </p:cNvPr>
          <p:cNvCxnSpPr>
            <a:cxnSpLocks/>
            <a:stCxn id="80" idx="2"/>
            <a:endCxn id="93" idx="0"/>
          </p:cNvCxnSpPr>
          <p:nvPr/>
        </p:nvCxnSpPr>
        <p:spPr>
          <a:xfrm>
            <a:off x="2981260" y="2333575"/>
            <a:ext cx="1590740" cy="2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62">
            <a:extLst>
              <a:ext uri="{FF2B5EF4-FFF2-40B4-BE49-F238E27FC236}">
                <a16:creationId xmlns:a16="http://schemas.microsoft.com/office/drawing/2014/main" id="{8C93DB89-A98D-0B48-8182-8BA84DA2FC15}"/>
              </a:ext>
            </a:extLst>
          </p:cNvPr>
          <p:cNvSpPr/>
          <p:nvPr/>
        </p:nvSpPr>
        <p:spPr>
          <a:xfrm>
            <a:off x="6172200" y="1222899"/>
            <a:ext cx="11430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GenerateBill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ForCustomer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3" name="Rectangle 62">
            <a:extLst>
              <a:ext uri="{FF2B5EF4-FFF2-40B4-BE49-F238E27FC236}">
                <a16:creationId xmlns:a16="http://schemas.microsoft.com/office/drawing/2014/main" id="{4BB8FFB3-FCE3-304D-AC3E-705B19D974EC}"/>
              </a:ext>
            </a:extLst>
          </p:cNvPr>
          <p:cNvSpPr/>
          <p:nvPr/>
        </p:nvSpPr>
        <p:spPr>
          <a:xfrm>
            <a:off x="7171024" y="1721898"/>
            <a:ext cx="11430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GenerateBill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ForReservation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4" name="Rectangle 62">
            <a:extLst>
              <a:ext uri="{FF2B5EF4-FFF2-40B4-BE49-F238E27FC236}">
                <a16:creationId xmlns:a16="http://schemas.microsoft.com/office/drawing/2014/main" id="{12E0173F-A1ED-4A49-8A0B-FD440BE5EEEA}"/>
              </a:ext>
            </a:extLst>
          </p:cNvPr>
          <p:cNvSpPr/>
          <p:nvPr/>
        </p:nvSpPr>
        <p:spPr>
          <a:xfrm>
            <a:off x="7171024" y="2252981"/>
            <a:ext cx="11430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GenerateBill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ForBooking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7" name="Rectangle 62">
            <a:extLst>
              <a:ext uri="{FF2B5EF4-FFF2-40B4-BE49-F238E27FC236}">
                <a16:creationId xmlns:a16="http://schemas.microsoft.com/office/drawing/2014/main" id="{1A69E97B-BF55-1A45-96D5-8D14B788A53A}"/>
              </a:ext>
            </a:extLst>
          </p:cNvPr>
          <p:cNvSpPr/>
          <p:nvPr/>
        </p:nvSpPr>
        <p:spPr>
          <a:xfrm>
            <a:off x="7085715" y="3022320"/>
            <a:ext cx="12954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AddCustomer</a:t>
            </a:r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8" name="Rectangle 62">
            <a:extLst>
              <a:ext uri="{FF2B5EF4-FFF2-40B4-BE49-F238E27FC236}">
                <a16:creationId xmlns:a16="http://schemas.microsoft.com/office/drawing/2014/main" id="{02A55F16-2DF0-6A4E-86DE-2E7DB7BA9FCA}"/>
              </a:ext>
            </a:extLst>
          </p:cNvPr>
          <p:cNvSpPr/>
          <p:nvPr/>
        </p:nvSpPr>
        <p:spPr>
          <a:xfrm>
            <a:off x="7079758" y="3520720"/>
            <a:ext cx="12954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EditCustomer</a:t>
            </a:r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9" name="Rectangle 62">
            <a:extLst>
              <a:ext uri="{FF2B5EF4-FFF2-40B4-BE49-F238E27FC236}">
                <a16:creationId xmlns:a16="http://schemas.microsoft.com/office/drawing/2014/main" id="{831EFFA1-3A1F-E34D-9BE1-31B57105F8E6}"/>
              </a:ext>
            </a:extLst>
          </p:cNvPr>
          <p:cNvSpPr/>
          <p:nvPr/>
        </p:nvSpPr>
        <p:spPr>
          <a:xfrm>
            <a:off x="5683524" y="4033056"/>
            <a:ext cx="12954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DeleteCustomer</a:t>
            </a:r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2" name="Rectangle 62">
            <a:extLst>
              <a:ext uri="{FF2B5EF4-FFF2-40B4-BE49-F238E27FC236}">
                <a16:creationId xmlns:a16="http://schemas.microsoft.com/office/drawing/2014/main" id="{8F3F5350-8006-DC4B-A75F-2DD64089BC09}"/>
              </a:ext>
            </a:extLst>
          </p:cNvPr>
          <p:cNvSpPr/>
          <p:nvPr/>
        </p:nvSpPr>
        <p:spPr>
          <a:xfrm>
            <a:off x="917349" y="3022320"/>
            <a:ext cx="12954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AddBooking</a:t>
            </a:r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3" name="Rectangle 62">
            <a:extLst>
              <a:ext uri="{FF2B5EF4-FFF2-40B4-BE49-F238E27FC236}">
                <a16:creationId xmlns:a16="http://schemas.microsoft.com/office/drawing/2014/main" id="{03071671-9B28-0A4A-8F1B-BCA0056E2E2A}"/>
              </a:ext>
            </a:extLst>
          </p:cNvPr>
          <p:cNvSpPr/>
          <p:nvPr/>
        </p:nvSpPr>
        <p:spPr>
          <a:xfrm>
            <a:off x="915787" y="3520720"/>
            <a:ext cx="12954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EditBooking</a:t>
            </a:r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4" name="Rectangle 62">
            <a:extLst>
              <a:ext uri="{FF2B5EF4-FFF2-40B4-BE49-F238E27FC236}">
                <a16:creationId xmlns:a16="http://schemas.microsoft.com/office/drawing/2014/main" id="{B66F6B43-D6F1-D043-894A-55FB4EFCA45C}"/>
              </a:ext>
            </a:extLst>
          </p:cNvPr>
          <p:cNvSpPr/>
          <p:nvPr/>
        </p:nvSpPr>
        <p:spPr>
          <a:xfrm>
            <a:off x="2311005" y="4033056"/>
            <a:ext cx="12954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DeleteBooking</a:t>
            </a:r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6" name="Rectangle 62">
            <a:extLst>
              <a:ext uri="{FF2B5EF4-FFF2-40B4-BE49-F238E27FC236}">
                <a16:creationId xmlns:a16="http://schemas.microsoft.com/office/drawing/2014/main" id="{B93EA9F3-083C-EC4C-A929-BE58297414C1}"/>
              </a:ext>
            </a:extLst>
          </p:cNvPr>
          <p:cNvSpPr/>
          <p:nvPr/>
        </p:nvSpPr>
        <p:spPr>
          <a:xfrm>
            <a:off x="899628" y="1444967"/>
            <a:ext cx="1231696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AddReservation</a:t>
            </a:r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7" name="Rectangle 62">
            <a:extLst>
              <a:ext uri="{FF2B5EF4-FFF2-40B4-BE49-F238E27FC236}">
                <a16:creationId xmlns:a16="http://schemas.microsoft.com/office/drawing/2014/main" id="{909107F9-2316-3146-871F-CF65B7411954}"/>
              </a:ext>
            </a:extLst>
          </p:cNvPr>
          <p:cNvSpPr/>
          <p:nvPr/>
        </p:nvSpPr>
        <p:spPr>
          <a:xfrm>
            <a:off x="899628" y="1916407"/>
            <a:ext cx="1231696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EditReservation</a:t>
            </a:r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8" name="Rectangle 62">
            <a:extLst>
              <a:ext uri="{FF2B5EF4-FFF2-40B4-BE49-F238E27FC236}">
                <a16:creationId xmlns:a16="http://schemas.microsoft.com/office/drawing/2014/main" id="{7A54E245-C0F5-A84B-B814-7816C6CBD639}"/>
              </a:ext>
            </a:extLst>
          </p:cNvPr>
          <p:cNvSpPr/>
          <p:nvPr/>
        </p:nvSpPr>
        <p:spPr>
          <a:xfrm>
            <a:off x="2275500" y="1222899"/>
            <a:ext cx="1347941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DeleteReservation</a:t>
            </a:r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E200A65-6104-B44E-9707-8C8393288C47}"/>
              </a:ext>
            </a:extLst>
          </p:cNvPr>
          <p:cNvCxnSpPr>
            <a:cxnSpLocks/>
            <a:stCxn id="147" idx="3"/>
            <a:endCxn id="80" idx="1"/>
          </p:cNvCxnSpPr>
          <p:nvPr/>
        </p:nvCxnSpPr>
        <p:spPr>
          <a:xfrm>
            <a:off x="2131324" y="2084694"/>
            <a:ext cx="261546" cy="8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D06C002-EACE-884B-9F79-25949AA92923}"/>
              </a:ext>
            </a:extLst>
          </p:cNvPr>
          <p:cNvCxnSpPr>
            <a:cxnSpLocks/>
            <a:stCxn id="146" idx="3"/>
            <a:endCxn id="80" idx="0"/>
          </p:cNvCxnSpPr>
          <p:nvPr/>
        </p:nvCxnSpPr>
        <p:spPr>
          <a:xfrm>
            <a:off x="2131324" y="1613254"/>
            <a:ext cx="849936" cy="38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0693428-BB88-E642-8B1F-10BAC45ADFC8}"/>
              </a:ext>
            </a:extLst>
          </p:cNvPr>
          <p:cNvCxnSpPr>
            <a:cxnSpLocks/>
            <a:stCxn id="148" idx="2"/>
            <a:endCxn id="80" idx="0"/>
          </p:cNvCxnSpPr>
          <p:nvPr/>
        </p:nvCxnSpPr>
        <p:spPr>
          <a:xfrm>
            <a:off x="2949471" y="1559473"/>
            <a:ext cx="31789" cy="43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B3A6A67-7E24-EA4A-B426-B2E76EB6925D}"/>
              </a:ext>
            </a:extLst>
          </p:cNvPr>
          <p:cNvCxnSpPr>
            <a:cxnSpLocks/>
          </p:cNvCxnSpPr>
          <p:nvPr/>
        </p:nvCxnSpPr>
        <p:spPr>
          <a:xfrm flipV="1">
            <a:off x="2273605" y="2152207"/>
            <a:ext cx="115867" cy="34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700AE49-152A-8145-B08F-DE390B58512E}"/>
              </a:ext>
            </a:extLst>
          </p:cNvPr>
          <p:cNvCxnSpPr>
            <a:cxnSpLocks/>
            <a:stCxn id="132" idx="2"/>
            <a:endCxn id="76" idx="0"/>
          </p:cNvCxnSpPr>
          <p:nvPr/>
        </p:nvCxnSpPr>
        <p:spPr>
          <a:xfrm flipH="1">
            <a:off x="6279070" y="1559473"/>
            <a:ext cx="464630" cy="42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2F95E27-07D6-414D-AC4F-97038043E16A}"/>
              </a:ext>
            </a:extLst>
          </p:cNvPr>
          <p:cNvCxnSpPr>
            <a:cxnSpLocks/>
            <a:stCxn id="133" idx="1"/>
            <a:endCxn id="76" idx="3"/>
          </p:cNvCxnSpPr>
          <p:nvPr/>
        </p:nvCxnSpPr>
        <p:spPr>
          <a:xfrm flipH="1">
            <a:off x="6794675" y="1890185"/>
            <a:ext cx="376349" cy="26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19B93CF-30AE-C24D-B118-A41C7C5E7FD3}"/>
              </a:ext>
            </a:extLst>
          </p:cNvPr>
          <p:cNvCxnSpPr>
            <a:cxnSpLocks/>
            <a:stCxn id="139" idx="0"/>
            <a:endCxn id="77" idx="2"/>
          </p:cNvCxnSpPr>
          <p:nvPr/>
        </p:nvCxnSpPr>
        <p:spPr>
          <a:xfrm flipH="1" flipV="1">
            <a:off x="6279070" y="3648502"/>
            <a:ext cx="52154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7243D81-F030-A144-8E1D-1CBDC02830D1}"/>
              </a:ext>
            </a:extLst>
          </p:cNvPr>
          <p:cNvCxnSpPr>
            <a:cxnSpLocks/>
            <a:stCxn id="134" idx="1"/>
            <a:endCxn id="76" idx="3"/>
          </p:cNvCxnSpPr>
          <p:nvPr/>
        </p:nvCxnSpPr>
        <p:spPr>
          <a:xfrm flipH="1" flipV="1">
            <a:off x="6794675" y="2152207"/>
            <a:ext cx="376349" cy="26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16A403F-58EE-D94F-B5D4-8CC2E925D42C}"/>
              </a:ext>
            </a:extLst>
          </p:cNvPr>
          <p:cNvCxnSpPr>
            <a:cxnSpLocks/>
            <a:stCxn id="137" idx="1"/>
            <a:endCxn id="77" idx="3"/>
          </p:cNvCxnSpPr>
          <p:nvPr/>
        </p:nvCxnSpPr>
        <p:spPr>
          <a:xfrm flipH="1">
            <a:off x="6926770" y="3190607"/>
            <a:ext cx="158945" cy="28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C67D83F-6D53-A047-B9CC-5CF892F233B1}"/>
              </a:ext>
            </a:extLst>
          </p:cNvPr>
          <p:cNvCxnSpPr>
            <a:cxnSpLocks/>
            <a:stCxn id="138" idx="1"/>
            <a:endCxn id="77" idx="3"/>
          </p:cNvCxnSpPr>
          <p:nvPr/>
        </p:nvCxnSpPr>
        <p:spPr>
          <a:xfrm flipH="1" flipV="1">
            <a:off x="6926770" y="3480215"/>
            <a:ext cx="152988" cy="20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68EFE07C-041C-B441-A460-71EAFF91BFBD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6279070" y="3648502"/>
            <a:ext cx="1396234" cy="55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905C824-EF78-4A4C-8429-D3C7D2479631}"/>
              </a:ext>
            </a:extLst>
          </p:cNvPr>
          <p:cNvCxnSpPr>
            <a:cxnSpLocks/>
            <a:stCxn id="144" idx="0"/>
            <a:endCxn id="78" idx="2"/>
          </p:cNvCxnSpPr>
          <p:nvPr/>
        </p:nvCxnSpPr>
        <p:spPr>
          <a:xfrm flipV="1">
            <a:off x="2958705" y="3648502"/>
            <a:ext cx="2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FC489BBE-D78F-AD41-9F7C-6A88B39CB84A}"/>
              </a:ext>
            </a:extLst>
          </p:cNvPr>
          <p:cNvCxnSpPr>
            <a:cxnSpLocks/>
            <a:stCxn id="143" idx="3"/>
            <a:endCxn id="78" idx="1"/>
          </p:cNvCxnSpPr>
          <p:nvPr/>
        </p:nvCxnSpPr>
        <p:spPr>
          <a:xfrm flipV="1">
            <a:off x="2211187" y="3480215"/>
            <a:ext cx="99820" cy="20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933554A-A02D-6241-809E-E748FFB9A20B}"/>
              </a:ext>
            </a:extLst>
          </p:cNvPr>
          <p:cNvCxnSpPr>
            <a:cxnSpLocks/>
            <a:stCxn id="142" idx="3"/>
            <a:endCxn id="78" idx="1"/>
          </p:cNvCxnSpPr>
          <p:nvPr/>
        </p:nvCxnSpPr>
        <p:spPr>
          <a:xfrm>
            <a:off x="2212749" y="3190607"/>
            <a:ext cx="98258" cy="28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0E7BD62-768F-2144-BDA3-9F45897B2F27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1611151" y="3648502"/>
            <a:ext cx="1347556" cy="55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45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Sipani Sreyans</cp:lastModifiedBy>
  <cp:revision>103</cp:revision>
  <dcterms:created xsi:type="dcterms:W3CDTF">2016-07-22T14:33:02Z</dcterms:created>
  <dcterms:modified xsi:type="dcterms:W3CDTF">2019-04-15T09:08:59Z</dcterms:modified>
</cp:coreProperties>
</file>