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52"/>
    <p:restoredTop sz="94683"/>
  </p:normalViewPr>
  <p:slideViewPr>
    <p:cSldViewPr showGuides="1">
      <p:cViewPr varScale="1">
        <p:scale>
          <a:sx n="102" d="100"/>
          <a:sy n="102" d="100"/>
        </p:scale>
        <p:origin x="2400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665594" y="394225"/>
            <a:ext cx="4249468" cy="606955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After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7350031" y="366676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5746125" y="2637934"/>
            <a:ext cx="1274333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CustomerManager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4361658" y="321434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7350031" y="3012512"/>
            <a:ext cx="1490560" cy="37521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VersionedHotel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ManagementSystem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7373480" y="1562324"/>
            <a:ext cx="1443661" cy="46990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ReadOnlyHotel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ManagementSystem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81268" y="2742544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571695" y="336749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7411425" y="2326401"/>
            <a:ext cx="1259798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HotelManagementSystem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7466382" y="4348285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6" name="Rectangle 62">
            <a:extLst>
              <a:ext uri="{FF2B5EF4-FFF2-40B4-BE49-F238E27FC236}">
                <a16:creationId xmlns:a16="http://schemas.microsoft.com/office/drawing/2014/main" id="{3DAEBD95-1DC5-7F4F-9FA0-3E2891385FE9}"/>
              </a:ext>
            </a:extLst>
          </p:cNvPr>
          <p:cNvSpPr/>
          <p:nvPr/>
        </p:nvSpPr>
        <p:spPr>
          <a:xfrm rot="16200000">
            <a:off x="5075415" y="2618453"/>
            <a:ext cx="1274333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CustomerModel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89" name="Rectangle 62">
            <a:extLst>
              <a:ext uri="{FF2B5EF4-FFF2-40B4-BE49-F238E27FC236}">
                <a16:creationId xmlns:a16="http://schemas.microsoft.com/office/drawing/2014/main" id="{46DDFC6D-93E6-524F-BF8D-2E9C317C20C8}"/>
              </a:ext>
            </a:extLst>
          </p:cNvPr>
          <p:cNvSpPr/>
          <p:nvPr/>
        </p:nvSpPr>
        <p:spPr>
          <a:xfrm rot="16200000">
            <a:off x="5075416" y="4071793"/>
            <a:ext cx="1274333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BookingModel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0" name="Rectangle 62">
            <a:extLst>
              <a:ext uri="{FF2B5EF4-FFF2-40B4-BE49-F238E27FC236}">
                <a16:creationId xmlns:a16="http://schemas.microsoft.com/office/drawing/2014/main" id="{6A639DC8-6958-9F4B-8EB8-783B13AA406A}"/>
              </a:ext>
            </a:extLst>
          </p:cNvPr>
          <p:cNvSpPr/>
          <p:nvPr/>
        </p:nvSpPr>
        <p:spPr>
          <a:xfrm rot="16200000">
            <a:off x="5075416" y="1155813"/>
            <a:ext cx="1274333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ReservationModel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1" name="Rectangle 62">
            <a:extLst>
              <a:ext uri="{FF2B5EF4-FFF2-40B4-BE49-F238E27FC236}">
                <a16:creationId xmlns:a16="http://schemas.microsoft.com/office/drawing/2014/main" id="{653886DB-F149-274D-86C1-9047DB33AA05}"/>
              </a:ext>
            </a:extLst>
          </p:cNvPr>
          <p:cNvSpPr/>
          <p:nvPr/>
        </p:nvSpPr>
        <p:spPr>
          <a:xfrm rot="16200000">
            <a:off x="5075415" y="5539559"/>
            <a:ext cx="1274333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BillModel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2" name="Rectangle 62">
            <a:extLst>
              <a:ext uri="{FF2B5EF4-FFF2-40B4-BE49-F238E27FC236}">
                <a16:creationId xmlns:a16="http://schemas.microsoft.com/office/drawing/2014/main" id="{1AD6C2B3-A9A2-5F4D-B28B-75F55AF4BA32}"/>
              </a:ext>
            </a:extLst>
          </p:cNvPr>
          <p:cNvSpPr/>
          <p:nvPr/>
        </p:nvSpPr>
        <p:spPr>
          <a:xfrm rot="16200000">
            <a:off x="5658167" y="1070765"/>
            <a:ext cx="143350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ReservatiomManager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3" name="Rectangle 62">
            <a:extLst>
              <a:ext uri="{FF2B5EF4-FFF2-40B4-BE49-F238E27FC236}">
                <a16:creationId xmlns:a16="http://schemas.microsoft.com/office/drawing/2014/main" id="{66212881-B8F6-9F4A-ABC1-B989DE65A531}"/>
              </a:ext>
            </a:extLst>
          </p:cNvPr>
          <p:cNvSpPr/>
          <p:nvPr/>
        </p:nvSpPr>
        <p:spPr>
          <a:xfrm rot="16200000">
            <a:off x="5736079" y="4116088"/>
            <a:ext cx="1274333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BookingManager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4" name="Rectangle 62">
            <a:extLst>
              <a:ext uri="{FF2B5EF4-FFF2-40B4-BE49-F238E27FC236}">
                <a16:creationId xmlns:a16="http://schemas.microsoft.com/office/drawing/2014/main" id="{0C0BE03B-AB19-934F-920F-AF24A369992D}"/>
              </a:ext>
            </a:extLst>
          </p:cNvPr>
          <p:cNvSpPr/>
          <p:nvPr/>
        </p:nvSpPr>
        <p:spPr>
          <a:xfrm rot="16200000">
            <a:off x="5736079" y="5539559"/>
            <a:ext cx="1274333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BillManager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26ADBE18-C46A-6340-9CB2-6ADA92D82EFD}"/>
              </a:ext>
            </a:extLst>
          </p:cNvPr>
          <p:cNvSpPr/>
          <p:nvPr/>
        </p:nvSpPr>
        <p:spPr>
          <a:xfrm rot="16200000">
            <a:off x="5033776" y="3288182"/>
            <a:ext cx="263539" cy="167379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60B6B810-5495-6146-A856-19AAA3F39132}"/>
              </a:ext>
            </a:extLst>
          </p:cNvPr>
          <p:cNvCxnSpPr>
            <a:endCxn id="56" idx="0"/>
          </p:cNvCxnSpPr>
          <p:nvPr/>
        </p:nvCxnSpPr>
        <p:spPr>
          <a:xfrm rot="5400000" flipH="1" flipV="1">
            <a:off x="5095187" y="2923485"/>
            <a:ext cx="575666" cy="312362"/>
          </a:xfrm>
          <a:prstGeom prst="bentConnector4">
            <a:avLst>
              <a:gd name="adj1" fmla="val 34941"/>
              <a:gd name="adj2" fmla="val -1358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D30E5924-18AD-E844-BBF5-B6566D9C7875}"/>
              </a:ext>
            </a:extLst>
          </p:cNvPr>
          <p:cNvCxnSpPr>
            <a:stCxn id="28" idx="3"/>
            <a:endCxn id="89" idx="0"/>
          </p:cNvCxnSpPr>
          <p:nvPr/>
        </p:nvCxnSpPr>
        <p:spPr>
          <a:xfrm>
            <a:off x="5249235" y="3371871"/>
            <a:ext cx="289967" cy="873302"/>
          </a:xfrm>
          <a:prstGeom prst="bentConnector5">
            <a:avLst>
              <a:gd name="adj1" fmla="val -3239"/>
              <a:gd name="adj2" fmla="val 99370"/>
              <a:gd name="adj3" fmla="val 21163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CA6EB1AC-E023-B54D-8BC5-61D42D6E8857}"/>
              </a:ext>
            </a:extLst>
          </p:cNvPr>
          <p:cNvCxnSpPr>
            <a:stCxn id="28" idx="3"/>
            <a:endCxn id="90" idx="0"/>
          </p:cNvCxnSpPr>
          <p:nvPr/>
        </p:nvCxnSpPr>
        <p:spPr>
          <a:xfrm flipV="1">
            <a:off x="5249235" y="1329193"/>
            <a:ext cx="289967" cy="2042678"/>
          </a:xfrm>
          <a:prstGeom prst="bentConnector5">
            <a:avLst>
              <a:gd name="adj1" fmla="val -3239"/>
              <a:gd name="adj2" fmla="val 47805"/>
              <a:gd name="adj3" fmla="val -4756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F6B627D0-6ED7-5F42-8CBF-90D83E4C3012}"/>
              </a:ext>
            </a:extLst>
          </p:cNvPr>
          <p:cNvCxnSpPr>
            <a:stCxn id="28" idx="3"/>
            <a:endCxn id="91" idx="0"/>
          </p:cNvCxnSpPr>
          <p:nvPr/>
        </p:nvCxnSpPr>
        <p:spPr>
          <a:xfrm>
            <a:off x="5249235" y="3371871"/>
            <a:ext cx="289966" cy="2341068"/>
          </a:xfrm>
          <a:prstGeom prst="bentConnector5">
            <a:avLst>
              <a:gd name="adj1" fmla="val -3240"/>
              <a:gd name="adj2" fmla="val 48084"/>
              <a:gd name="adj3" fmla="val -4756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288A1E3-115F-4A49-BDE6-AB3339DC9196}"/>
              </a:ext>
            </a:extLst>
          </p:cNvPr>
          <p:cNvCxnSpPr>
            <a:stCxn id="92" idx="0"/>
            <a:endCxn id="90" idx="2"/>
          </p:cNvCxnSpPr>
          <p:nvPr/>
        </p:nvCxnSpPr>
        <p:spPr>
          <a:xfrm flipH="1">
            <a:off x="5885963" y="1244145"/>
            <a:ext cx="315578" cy="8504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1BB6AB0-5A41-9E49-B578-FAED4CD7800E}"/>
              </a:ext>
            </a:extLst>
          </p:cNvPr>
          <p:cNvCxnSpPr>
            <a:stCxn id="9" idx="0"/>
            <a:endCxn id="56" idx="2"/>
          </p:cNvCxnSpPr>
          <p:nvPr/>
        </p:nvCxnSpPr>
        <p:spPr>
          <a:xfrm flipH="1" flipV="1">
            <a:off x="5885962" y="2791833"/>
            <a:ext cx="323950" cy="1948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9AA14F8-857F-8846-9D28-E9050143677A}"/>
              </a:ext>
            </a:extLst>
          </p:cNvPr>
          <p:cNvCxnSpPr>
            <a:stCxn id="93" idx="0"/>
            <a:endCxn id="89" idx="2"/>
          </p:cNvCxnSpPr>
          <p:nvPr/>
        </p:nvCxnSpPr>
        <p:spPr>
          <a:xfrm flipH="1" flipV="1">
            <a:off x="5885963" y="4245173"/>
            <a:ext cx="313903" cy="44295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85302A6-B4E4-E040-9D29-FC3DC2F9729D}"/>
              </a:ext>
            </a:extLst>
          </p:cNvPr>
          <p:cNvCxnSpPr>
            <a:stCxn id="94" idx="0"/>
            <a:endCxn id="91" idx="2"/>
          </p:cNvCxnSpPr>
          <p:nvPr/>
        </p:nvCxnSpPr>
        <p:spPr>
          <a:xfrm flipH="1">
            <a:off x="5885962" y="5712939"/>
            <a:ext cx="313904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4" name="Triangle 133">
            <a:extLst>
              <a:ext uri="{FF2B5EF4-FFF2-40B4-BE49-F238E27FC236}">
                <a16:creationId xmlns:a16="http://schemas.microsoft.com/office/drawing/2014/main" id="{473D4127-79F5-1241-A44E-F6F7F2632490}"/>
              </a:ext>
            </a:extLst>
          </p:cNvPr>
          <p:cNvSpPr/>
          <p:nvPr/>
        </p:nvSpPr>
        <p:spPr>
          <a:xfrm>
            <a:off x="7982092" y="2673507"/>
            <a:ext cx="170110" cy="132767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riangle 137">
            <a:extLst>
              <a:ext uri="{FF2B5EF4-FFF2-40B4-BE49-F238E27FC236}">
                <a16:creationId xmlns:a16="http://schemas.microsoft.com/office/drawing/2014/main" id="{8B98F146-9043-554E-A995-A4F741321604}"/>
              </a:ext>
            </a:extLst>
          </p:cNvPr>
          <p:cNvSpPr/>
          <p:nvPr/>
        </p:nvSpPr>
        <p:spPr>
          <a:xfrm>
            <a:off x="7983953" y="2047367"/>
            <a:ext cx="170110" cy="132767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D802214-5C1B-1347-9FC0-F1E98134B991}"/>
              </a:ext>
            </a:extLst>
          </p:cNvPr>
          <p:cNvCxnSpPr>
            <a:stCxn id="46" idx="0"/>
            <a:endCxn id="134" idx="3"/>
          </p:cNvCxnSpPr>
          <p:nvPr/>
        </p:nvCxnSpPr>
        <p:spPr>
          <a:xfrm flipH="1" flipV="1">
            <a:off x="8067147" y="2806274"/>
            <a:ext cx="28164" cy="20623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4A31EC2-231C-D84D-9850-E276ECC11A1E}"/>
              </a:ext>
            </a:extLst>
          </p:cNvPr>
          <p:cNvCxnSpPr>
            <a:stCxn id="55" idx="0"/>
            <a:endCxn id="138" idx="3"/>
          </p:cNvCxnSpPr>
          <p:nvPr/>
        </p:nvCxnSpPr>
        <p:spPr>
          <a:xfrm flipV="1">
            <a:off x="8041324" y="2180134"/>
            <a:ext cx="27684" cy="14626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5" name="Triangle 144">
            <a:extLst>
              <a:ext uri="{FF2B5EF4-FFF2-40B4-BE49-F238E27FC236}">
                <a16:creationId xmlns:a16="http://schemas.microsoft.com/office/drawing/2014/main" id="{D6BEC55A-30E9-A04C-9D46-63F61719270C}"/>
              </a:ext>
            </a:extLst>
          </p:cNvPr>
          <p:cNvSpPr/>
          <p:nvPr/>
        </p:nvSpPr>
        <p:spPr>
          <a:xfrm rot="10800000">
            <a:off x="7851830" y="4223084"/>
            <a:ext cx="170110" cy="132767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86EF381-64B0-0F43-8FB2-4CCD1AE0450E}"/>
              </a:ext>
            </a:extLst>
          </p:cNvPr>
          <p:cNvCxnSpPr>
            <a:cxnSpLocks/>
            <a:stCxn id="2" idx="2"/>
            <a:endCxn id="145" idx="3"/>
          </p:cNvCxnSpPr>
          <p:nvPr/>
        </p:nvCxnSpPr>
        <p:spPr>
          <a:xfrm>
            <a:off x="7789137" y="4013523"/>
            <a:ext cx="147748" cy="20956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Diamond 147">
            <a:extLst>
              <a:ext uri="{FF2B5EF4-FFF2-40B4-BE49-F238E27FC236}">
                <a16:creationId xmlns:a16="http://schemas.microsoft.com/office/drawing/2014/main" id="{78C05A25-B420-B648-A509-23A4DABC5E85}"/>
              </a:ext>
            </a:extLst>
          </p:cNvPr>
          <p:cNvSpPr/>
          <p:nvPr/>
        </p:nvSpPr>
        <p:spPr>
          <a:xfrm>
            <a:off x="6571695" y="2739890"/>
            <a:ext cx="232560" cy="16950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Diamond 148">
            <a:extLst>
              <a:ext uri="{FF2B5EF4-FFF2-40B4-BE49-F238E27FC236}">
                <a16:creationId xmlns:a16="http://schemas.microsoft.com/office/drawing/2014/main" id="{F2444672-6B1C-DC4C-877A-CB049531584E}"/>
              </a:ext>
            </a:extLst>
          </p:cNvPr>
          <p:cNvSpPr/>
          <p:nvPr/>
        </p:nvSpPr>
        <p:spPr>
          <a:xfrm>
            <a:off x="6563538" y="1117166"/>
            <a:ext cx="232560" cy="16950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Diamond 149">
            <a:extLst>
              <a:ext uri="{FF2B5EF4-FFF2-40B4-BE49-F238E27FC236}">
                <a16:creationId xmlns:a16="http://schemas.microsoft.com/office/drawing/2014/main" id="{59926937-AF9A-F343-9A6C-B111E827CB79}"/>
              </a:ext>
            </a:extLst>
          </p:cNvPr>
          <p:cNvSpPr/>
          <p:nvPr/>
        </p:nvSpPr>
        <p:spPr>
          <a:xfrm>
            <a:off x="6550043" y="4245173"/>
            <a:ext cx="232560" cy="16950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Diamond 150">
            <a:extLst>
              <a:ext uri="{FF2B5EF4-FFF2-40B4-BE49-F238E27FC236}">
                <a16:creationId xmlns:a16="http://schemas.microsoft.com/office/drawing/2014/main" id="{4692B717-DE06-E64F-AC0B-8F635823EA84}"/>
              </a:ext>
            </a:extLst>
          </p:cNvPr>
          <p:cNvSpPr/>
          <p:nvPr/>
        </p:nvSpPr>
        <p:spPr>
          <a:xfrm>
            <a:off x="6548249" y="5638575"/>
            <a:ext cx="232560" cy="16950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D9B6855A-C1E9-124B-878E-DF3710F77483}"/>
              </a:ext>
            </a:extLst>
          </p:cNvPr>
          <p:cNvCxnSpPr>
            <a:stCxn id="149" idx="3"/>
            <a:endCxn id="46" idx="1"/>
          </p:cNvCxnSpPr>
          <p:nvPr/>
        </p:nvCxnSpPr>
        <p:spPr>
          <a:xfrm>
            <a:off x="6796098" y="1201918"/>
            <a:ext cx="553933" cy="1998203"/>
          </a:xfrm>
          <a:prstGeom prst="bentConnector3">
            <a:avLst>
              <a:gd name="adj1" fmla="val 70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A98776C3-8C0F-D04C-903C-705A777D3D54}"/>
              </a:ext>
            </a:extLst>
          </p:cNvPr>
          <p:cNvCxnSpPr>
            <a:stCxn id="149" idx="3"/>
            <a:endCxn id="2" idx="1"/>
          </p:cNvCxnSpPr>
          <p:nvPr/>
        </p:nvCxnSpPr>
        <p:spPr>
          <a:xfrm>
            <a:off x="6796098" y="1201918"/>
            <a:ext cx="553933" cy="26382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47B428CF-7C9B-FB42-ABA9-1F2F69894116}"/>
              </a:ext>
            </a:extLst>
          </p:cNvPr>
          <p:cNvCxnSpPr>
            <a:cxnSpLocks/>
            <a:stCxn id="148" idx="3"/>
            <a:endCxn id="46" idx="1"/>
          </p:cNvCxnSpPr>
          <p:nvPr/>
        </p:nvCxnSpPr>
        <p:spPr>
          <a:xfrm>
            <a:off x="6804255" y="2824642"/>
            <a:ext cx="545776" cy="375479"/>
          </a:xfrm>
          <a:prstGeom prst="bentConnector3">
            <a:avLst>
              <a:gd name="adj1" fmla="val 706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C5A164BF-D2F8-494E-8E16-D9C61BE329CA}"/>
              </a:ext>
            </a:extLst>
          </p:cNvPr>
          <p:cNvCxnSpPr>
            <a:cxnSpLocks/>
            <a:stCxn id="148" idx="3"/>
            <a:endCxn id="2" idx="1"/>
          </p:cNvCxnSpPr>
          <p:nvPr/>
        </p:nvCxnSpPr>
        <p:spPr>
          <a:xfrm>
            <a:off x="6804255" y="2824642"/>
            <a:ext cx="545776" cy="10155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2776F15A-CB87-4849-BF51-F9486A69A63C}"/>
              </a:ext>
            </a:extLst>
          </p:cNvPr>
          <p:cNvCxnSpPr>
            <a:cxnSpLocks/>
            <a:stCxn id="150" idx="3"/>
            <a:endCxn id="46" idx="1"/>
          </p:cNvCxnSpPr>
          <p:nvPr/>
        </p:nvCxnSpPr>
        <p:spPr>
          <a:xfrm flipV="1">
            <a:off x="6782603" y="3200121"/>
            <a:ext cx="567428" cy="1129804"/>
          </a:xfrm>
          <a:prstGeom prst="bentConnector3">
            <a:avLst>
              <a:gd name="adj1" fmla="val 69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19438992-3486-4D4C-8F94-09EAC9E363D0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6796022" y="3840143"/>
            <a:ext cx="554009" cy="4897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1E1D4C2C-F498-2F45-BBE7-9022A2D036F2}"/>
              </a:ext>
            </a:extLst>
          </p:cNvPr>
          <p:cNvCxnSpPr>
            <a:cxnSpLocks/>
            <a:stCxn id="151" idx="3"/>
            <a:endCxn id="2" idx="1"/>
          </p:cNvCxnSpPr>
          <p:nvPr/>
        </p:nvCxnSpPr>
        <p:spPr>
          <a:xfrm flipV="1">
            <a:off x="6780809" y="3840143"/>
            <a:ext cx="569222" cy="18831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A5A5669A-EEEB-6044-8373-D0C76B08F73F}"/>
              </a:ext>
            </a:extLst>
          </p:cNvPr>
          <p:cNvCxnSpPr>
            <a:cxnSpLocks/>
            <a:stCxn id="151" idx="3"/>
            <a:endCxn id="46" idx="1"/>
          </p:cNvCxnSpPr>
          <p:nvPr/>
        </p:nvCxnSpPr>
        <p:spPr>
          <a:xfrm flipV="1">
            <a:off x="6780809" y="3200121"/>
            <a:ext cx="569222" cy="2523206"/>
          </a:xfrm>
          <a:prstGeom prst="bentConnector3">
            <a:avLst>
              <a:gd name="adj1" fmla="val 69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D8D2ED82-25FF-0A4A-ACE0-B1618072DF0F}"/>
              </a:ext>
            </a:extLst>
          </p:cNvPr>
          <p:cNvSpPr txBox="1"/>
          <p:nvPr/>
        </p:nvSpPr>
        <p:spPr>
          <a:xfrm>
            <a:off x="7160235" y="2972696"/>
            <a:ext cx="277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4E18558-D5EE-154E-BFB4-51A1A81E7F13}"/>
              </a:ext>
            </a:extLst>
          </p:cNvPr>
          <p:cNvSpPr txBox="1"/>
          <p:nvPr/>
        </p:nvSpPr>
        <p:spPr>
          <a:xfrm>
            <a:off x="7137541" y="3627020"/>
            <a:ext cx="277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38" name="Rectangle 65">
            <a:extLst>
              <a:ext uri="{FF2B5EF4-FFF2-40B4-BE49-F238E27FC236}">
                <a16:creationId xmlns:a16="http://schemas.microsoft.com/office/drawing/2014/main" id="{07CC8894-FB52-9B4E-A9C7-CC010AB8BD27}"/>
              </a:ext>
            </a:extLst>
          </p:cNvPr>
          <p:cNvSpPr/>
          <p:nvPr/>
        </p:nvSpPr>
        <p:spPr>
          <a:xfrm>
            <a:off x="81847" y="394225"/>
            <a:ext cx="4482754" cy="606955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Before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39" name="Rectangle 8">
            <a:extLst>
              <a:ext uri="{FF2B5EF4-FFF2-40B4-BE49-F238E27FC236}">
                <a16:creationId xmlns:a16="http://schemas.microsoft.com/office/drawing/2014/main" id="{04C9224D-3AA3-8D4E-8272-23B1BB6A5C60}"/>
              </a:ext>
            </a:extLst>
          </p:cNvPr>
          <p:cNvSpPr/>
          <p:nvPr/>
        </p:nvSpPr>
        <p:spPr>
          <a:xfrm>
            <a:off x="1724580" y="3607595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40" name="Rectangle 62">
            <a:extLst>
              <a:ext uri="{FF2B5EF4-FFF2-40B4-BE49-F238E27FC236}">
                <a16:creationId xmlns:a16="http://schemas.microsoft.com/office/drawing/2014/main" id="{20A20D9A-EC47-2747-859B-0F44123A547B}"/>
              </a:ext>
            </a:extLst>
          </p:cNvPr>
          <p:cNvSpPr/>
          <p:nvPr/>
        </p:nvSpPr>
        <p:spPr>
          <a:xfrm rot="16200000">
            <a:off x="560848" y="324210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41" name="Rectangle 62">
            <a:extLst>
              <a:ext uri="{FF2B5EF4-FFF2-40B4-BE49-F238E27FC236}">
                <a16:creationId xmlns:a16="http://schemas.microsoft.com/office/drawing/2014/main" id="{36C73687-DF6B-F444-B8F6-119A5D13F0A8}"/>
              </a:ext>
            </a:extLst>
          </p:cNvPr>
          <p:cNvSpPr/>
          <p:nvPr/>
        </p:nvSpPr>
        <p:spPr>
          <a:xfrm rot="16200000">
            <a:off x="-144498" y="300555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42" name="Isosceles Triangle 102">
            <a:extLst>
              <a:ext uri="{FF2B5EF4-FFF2-40B4-BE49-F238E27FC236}">
                <a16:creationId xmlns:a16="http://schemas.microsoft.com/office/drawing/2014/main" id="{40CCF959-502F-464C-A003-12F2D8E0DC14}"/>
              </a:ext>
            </a:extLst>
          </p:cNvPr>
          <p:cNvSpPr/>
          <p:nvPr/>
        </p:nvSpPr>
        <p:spPr>
          <a:xfrm rot="16200000">
            <a:off x="526210" y="3096646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8C69D7BA-6F4B-1E48-A7AA-F3E461F575A6}"/>
              </a:ext>
            </a:extLst>
          </p:cNvPr>
          <p:cNvCxnSpPr>
            <a:cxnSpLocks/>
            <a:stCxn id="246" idx="3"/>
            <a:endCxn id="239" idx="1"/>
          </p:cNvCxnSpPr>
          <p:nvPr/>
        </p:nvCxnSpPr>
        <p:spPr>
          <a:xfrm>
            <a:off x="1509128" y="3780975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B262B4E0-4442-AA4A-A480-528B11E0BBC7}"/>
              </a:ext>
            </a:extLst>
          </p:cNvPr>
          <p:cNvCxnSpPr>
            <a:stCxn id="242" idx="3"/>
          </p:cNvCxnSpPr>
          <p:nvPr/>
        </p:nvCxnSpPr>
        <p:spPr>
          <a:xfrm flipV="1">
            <a:off x="749224" y="3184407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6" name="Flowchart: Decision 96">
            <a:extLst>
              <a:ext uri="{FF2B5EF4-FFF2-40B4-BE49-F238E27FC236}">
                <a16:creationId xmlns:a16="http://schemas.microsoft.com/office/drawing/2014/main" id="{B5AF5666-B9B2-FA4E-A68C-79D6A7D0E8CC}"/>
              </a:ext>
            </a:extLst>
          </p:cNvPr>
          <p:cNvSpPr/>
          <p:nvPr/>
        </p:nvSpPr>
        <p:spPr>
          <a:xfrm>
            <a:off x="1273080" y="369428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7" name="Rectangle 8">
            <a:extLst>
              <a:ext uri="{FF2B5EF4-FFF2-40B4-BE49-F238E27FC236}">
                <a16:creationId xmlns:a16="http://schemas.microsoft.com/office/drawing/2014/main" id="{1527E0C1-6091-1D46-A3C4-150DE1D154AF}"/>
              </a:ext>
            </a:extLst>
          </p:cNvPr>
          <p:cNvSpPr/>
          <p:nvPr/>
        </p:nvSpPr>
        <p:spPr>
          <a:xfrm>
            <a:off x="1724580" y="2990517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4517B87D-DD3A-7548-AA4E-638941486BCA}"/>
              </a:ext>
            </a:extLst>
          </p:cNvPr>
          <p:cNvCxnSpPr>
            <a:stCxn id="249" idx="3"/>
            <a:endCxn id="247" idx="1"/>
          </p:cNvCxnSpPr>
          <p:nvPr/>
        </p:nvCxnSpPr>
        <p:spPr>
          <a:xfrm>
            <a:off x="1523660" y="3147388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9" name="Flowchart: Decision 96">
            <a:extLst>
              <a:ext uri="{FF2B5EF4-FFF2-40B4-BE49-F238E27FC236}">
                <a16:creationId xmlns:a16="http://schemas.microsoft.com/office/drawing/2014/main" id="{0CFB4BC6-940D-BE48-9507-0781EFD11A6F}"/>
              </a:ext>
            </a:extLst>
          </p:cNvPr>
          <p:cNvSpPr/>
          <p:nvPr/>
        </p:nvSpPr>
        <p:spPr>
          <a:xfrm>
            <a:off x="1287612" y="306069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50" name="Elbow Connector 63">
            <a:extLst>
              <a:ext uri="{FF2B5EF4-FFF2-40B4-BE49-F238E27FC236}">
                <a16:creationId xmlns:a16="http://schemas.microsoft.com/office/drawing/2014/main" id="{66A91594-B043-784C-B2E3-7C4BF955638C}"/>
              </a:ext>
            </a:extLst>
          </p:cNvPr>
          <p:cNvCxnSpPr>
            <a:cxnSpLocks/>
            <a:stCxn id="251" idx="3"/>
          </p:cNvCxnSpPr>
          <p:nvPr/>
        </p:nvCxnSpPr>
        <p:spPr>
          <a:xfrm rot="16200000" flipH="1">
            <a:off x="2465754" y="2825008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1" name="Isosceles Triangle 102">
            <a:extLst>
              <a:ext uri="{FF2B5EF4-FFF2-40B4-BE49-F238E27FC236}">
                <a16:creationId xmlns:a16="http://schemas.microsoft.com/office/drawing/2014/main" id="{D562BE45-8C6C-BB47-8851-3B70C5A65DB8}"/>
              </a:ext>
            </a:extLst>
          </p:cNvPr>
          <p:cNvSpPr/>
          <p:nvPr/>
        </p:nvSpPr>
        <p:spPr>
          <a:xfrm rot="10800000" flipV="1">
            <a:off x="2461599" y="2530909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52" name="Rectangle 8">
            <a:extLst>
              <a:ext uri="{FF2B5EF4-FFF2-40B4-BE49-F238E27FC236}">
                <a16:creationId xmlns:a16="http://schemas.microsoft.com/office/drawing/2014/main" id="{E8621457-C347-5644-B319-97294F3466D3}"/>
              </a:ext>
            </a:extLst>
          </p:cNvPr>
          <p:cNvSpPr/>
          <p:nvPr/>
        </p:nvSpPr>
        <p:spPr>
          <a:xfrm>
            <a:off x="160222" y="2142705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3" name="Rectangle 8">
            <a:extLst>
              <a:ext uri="{FF2B5EF4-FFF2-40B4-BE49-F238E27FC236}">
                <a16:creationId xmlns:a16="http://schemas.microsoft.com/office/drawing/2014/main" id="{35D2B46B-EDA4-1546-B848-165676EDD09E}"/>
              </a:ext>
            </a:extLst>
          </p:cNvPr>
          <p:cNvSpPr/>
          <p:nvPr/>
        </p:nvSpPr>
        <p:spPr>
          <a:xfrm>
            <a:off x="956701" y="4383846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54" name="Elbow Connector 122">
            <a:extLst>
              <a:ext uri="{FF2B5EF4-FFF2-40B4-BE49-F238E27FC236}">
                <a16:creationId xmlns:a16="http://schemas.microsoft.com/office/drawing/2014/main" id="{67CF83E9-ABB6-3441-96AD-D6222CF2A9B1}"/>
              </a:ext>
            </a:extLst>
          </p:cNvPr>
          <p:cNvCxnSpPr>
            <a:stCxn id="241" idx="1"/>
            <a:endCxn id="253" idx="1"/>
          </p:cNvCxnSpPr>
          <p:nvPr/>
        </p:nvCxnSpPr>
        <p:spPr>
          <a:xfrm rot="16200000" flipH="1">
            <a:off x="263775" y="3864299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2F54DDF1-7208-8E46-926F-346EF42818A2}"/>
              </a:ext>
            </a:extLst>
          </p:cNvPr>
          <p:cNvSpPr txBox="1"/>
          <p:nvPr/>
        </p:nvSpPr>
        <p:spPr>
          <a:xfrm>
            <a:off x="1472694" y="2901070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6AB6F261-D9F2-F943-B930-887E03E7586D}"/>
              </a:ext>
            </a:extLst>
          </p:cNvPr>
          <p:cNvSpPr txBox="1"/>
          <p:nvPr/>
        </p:nvSpPr>
        <p:spPr>
          <a:xfrm>
            <a:off x="1529491" y="381209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58" name="Rectangle 8">
            <a:extLst>
              <a:ext uri="{FF2B5EF4-FFF2-40B4-BE49-F238E27FC236}">
                <a16:creationId xmlns:a16="http://schemas.microsoft.com/office/drawing/2014/main" id="{E67270D6-1BBB-404C-9340-04E2B9FFE5BA}"/>
              </a:ext>
            </a:extLst>
          </p:cNvPr>
          <p:cNvSpPr/>
          <p:nvPr/>
        </p:nvSpPr>
        <p:spPr>
          <a:xfrm>
            <a:off x="2069481" y="2142705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9" name="Isosceles Triangle 102">
            <a:extLst>
              <a:ext uri="{FF2B5EF4-FFF2-40B4-BE49-F238E27FC236}">
                <a16:creationId xmlns:a16="http://schemas.microsoft.com/office/drawing/2014/main" id="{7A00F38F-092A-6648-B85A-247385FD7D9C}"/>
              </a:ext>
            </a:extLst>
          </p:cNvPr>
          <p:cNvSpPr/>
          <p:nvPr/>
        </p:nvSpPr>
        <p:spPr>
          <a:xfrm rot="16200000">
            <a:off x="1568373" y="2213513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60" name="Elbow Connector 63">
            <a:extLst>
              <a:ext uri="{FF2B5EF4-FFF2-40B4-BE49-F238E27FC236}">
                <a16:creationId xmlns:a16="http://schemas.microsoft.com/office/drawing/2014/main" id="{F5E8ABDF-774F-AE42-A8A4-151080D7B00A}"/>
              </a:ext>
            </a:extLst>
          </p:cNvPr>
          <p:cNvCxnSpPr>
            <a:stCxn id="259" idx="3"/>
            <a:endCxn id="258" idx="1"/>
          </p:cNvCxnSpPr>
          <p:nvPr/>
        </p:nvCxnSpPr>
        <p:spPr>
          <a:xfrm>
            <a:off x="1797589" y="2322082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1" name="Rectangle 8">
            <a:extLst>
              <a:ext uri="{FF2B5EF4-FFF2-40B4-BE49-F238E27FC236}">
                <a16:creationId xmlns:a16="http://schemas.microsoft.com/office/drawing/2014/main" id="{9C580FE6-2AFE-374D-960C-BA79DD130D63}"/>
              </a:ext>
            </a:extLst>
          </p:cNvPr>
          <p:cNvSpPr/>
          <p:nvPr/>
        </p:nvSpPr>
        <p:spPr>
          <a:xfrm>
            <a:off x="3138192" y="3605219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62" name="Isosceles Triangle 102">
            <a:extLst>
              <a:ext uri="{FF2B5EF4-FFF2-40B4-BE49-F238E27FC236}">
                <a16:creationId xmlns:a16="http://schemas.microsoft.com/office/drawing/2014/main" id="{BF971282-B6E8-914D-B2E9-353535EA694F}"/>
              </a:ext>
            </a:extLst>
          </p:cNvPr>
          <p:cNvSpPr/>
          <p:nvPr/>
        </p:nvSpPr>
        <p:spPr>
          <a:xfrm rot="5400000" flipH="1">
            <a:off x="2891936" y="3658769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63" name="Elbow Connector 63">
            <a:extLst>
              <a:ext uri="{FF2B5EF4-FFF2-40B4-BE49-F238E27FC236}">
                <a16:creationId xmlns:a16="http://schemas.microsoft.com/office/drawing/2014/main" id="{867C29BE-B233-7E4C-B7D4-BD4E0145D3FB}"/>
              </a:ext>
            </a:extLst>
          </p:cNvPr>
          <p:cNvCxnSpPr>
            <a:cxnSpLocks/>
            <a:stCxn id="262" idx="3"/>
            <a:endCxn id="239" idx="3"/>
          </p:cNvCxnSpPr>
          <p:nvPr/>
        </p:nvCxnSpPr>
        <p:spPr>
          <a:xfrm rot="10800000">
            <a:off x="2602791" y="3780976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Macintosh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2019-04-15T08:32:35Z</dcterms:modified>
</cp:coreProperties>
</file>