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4674"/>
  </p:normalViewPr>
  <p:slideViewPr>
    <p:cSldViewPr showGuides="1">
      <p:cViewPr varScale="1">
        <p:scale>
          <a:sx n="108" d="100"/>
          <a:sy n="108" d="100"/>
        </p:scale>
        <p:origin x="2208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2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261760EA-6F18-B242-ACF4-7410F87DFDCD}"/>
              </a:ext>
            </a:extLst>
          </p:cNvPr>
          <p:cNvSpPr/>
          <p:nvPr/>
        </p:nvSpPr>
        <p:spPr>
          <a:xfrm>
            <a:off x="114748" y="76155"/>
            <a:ext cx="7581451" cy="678184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Elbow Connector 122">
            <a:extLst>
              <a:ext uri="{FF2B5EF4-FFF2-40B4-BE49-F238E27FC236}">
                <a16:creationId xmlns:a16="http://schemas.microsoft.com/office/drawing/2014/main" id="{F3803FE9-E27A-0F47-B4AF-B156F3273EE2}"/>
              </a:ext>
            </a:extLst>
          </p:cNvPr>
          <p:cNvCxnSpPr/>
          <p:nvPr/>
        </p:nvCxnSpPr>
        <p:spPr>
          <a:xfrm flipV="1">
            <a:off x="114748" y="335280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2">
            <a:extLst>
              <a:ext uri="{FF2B5EF4-FFF2-40B4-BE49-F238E27FC236}">
                <a16:creationId xmlns:a16="http://schemas.microsoft.com/office/drawing/2014/main" id="{A2629682-C98F-8243-B8FA-8C31FA10AE42}"/>
              </a:ext>
            </a:extLst>
          </p:cNvPr>
          <p:cNvSpPr/>
          <p:nvPr/>
        </p:nvSpPr>
        <p:spPr>
          <a:xfrm rot="16200000">
            <a:off x="421907" y="317941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Isosceles Triangle 102">
            <a:extLst>
              <a:ext uri="{FF2B5EF4-FFF2-40B4-BE49-F238E27FC236}">
                <a16:creationId xmlns:a16="http://schemas.microsoft.com/office/drawing/2014/main" id="{A8C0E359-F755-DA4A-B479-8BC9230A8549}"/>
              </a:ext>
            </a:extLst>
          </p:cNvPr>
          <p:cNvSpPr/>
          <p:nvPr/>
        </p:nvSpPr>
        <p:spPr>
          <a:xfrm flipV="1">
            <a:off x="833472" y="263045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40DD81B-21F1-8B41-B167-4426801F8438}"/>
              </a:ext>
            </a:extLst>
          </p:cNvPr>
          <p:cNvSpPr/>
          <p:nvPr/>
        </p:nvSpPr>
        <p:spPr>
          <a:xfrm>
            <a:off x="1059587" y="4665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1903BE-BB36-E049-BB23-E37D317E91E9}"/>
              </a:ext>
            </a:extLst>
          </p:cNvPr>
          <p:cNvSpPr/>
          <p:nvPr/>
        </p:nvSpPr>
        <p:spPr>
          <a:xfrm>
            <a:off x="1103976" y="1051834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Elbow Connector 63">
            <a:extLst>
              <a:ext uri="{FF2B5EF4-FFF2-40B4-BE49-F238E27FC236}">
                <a16:creationId xmlns:a16="http://schemas.microsoft.com/office/drawing/2014/main" id="{8764A947-AC60-7542-8D90-9758C3A8242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 flipH="1" flipV="1">
            <a:off x="1642909" y="1059718"/>
            <a:ext cx="15768" cy="1"/>
          </a:xfrm>
          <a:prstGeom prst="bentConnector3">
            <a:avLst>
              <a:gd name="adj1" fmla="val 154977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63">
            <a:extLst>
              <a:ext uri="{FF2B5EF4-FFF2-40B4-BE49-F238E27FC236}">
                <a16:creationId xmlns:a16="http://schemas.microsoft.com/office/drawing/2014/main" id="{BA6E7D1D-EE54-9749-B361-DFC6E2F5F3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968725" y="639970"/>
            <a:ext cx="90863" cy="1990488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Flowchart: Decision 38">
            <a:extLst>
              <a:ext uri="{FF2B5EF4-FFF2-40B4-BE49-F238E27FC236}">
                <a16:creationId xmlns:a16="http://schemas.microsoft.com/office/drawing/2014/main" id="{409F0760-5243-E74C-B1C0-C72CF46F3D9E}"/>
              </a:ext>
            </a:extLst>
          </p:cNvPr>
          <p:cNvSpPr/>
          <p:nvPr/>
        </p:nvSpPr>
        <p:spPr>
          <a:xfrm>
            <a:off x="1287503" y="140468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0213B3F-77D5-F541-BF1B-D220361CD27B}"/>
              </a:ext>
            </a:extLst>
          </p:cNvPr>
          <p:cNvSpPr/>
          <p:nvPr/>
        </p:nvSpPr>
        <p:spPr>
          <a:xfrm>
            <a:off x="1961324" y="168357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26CB16D-CE8F-8E43-89BF-58F006C16671}"/>
              </a:ext>
            </a:extLst>
          </p:cNvPr>
          <p:cNvSpPr/>
          <p:nvPr/>
        </p:nvSpPr>
        <p:spPr>
          <a:xfrm>
            <a:off x="1961325" y="199641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46CD3760-6BA5-6145-9B85-7254A9A1AA8F}"/>
              </a:ext>
            </a:extLst>
          </p:cNvPr>
          <p:cNvSpPr/>
          <p:nvPr/>
        </p:nvSpPr>
        <p:spPr>
          <a:xfrm>
            <a:off x="1941071" y="3065994"/>
            <a:ext cx="1525726" cy="275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BookingAndReservationPanel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840BF25-7149-BB42-BAD0-E196BE175342}"/>
              </a:ext>
            </a:extLst>
          </p:cNvPr>
          <p:cNvSpPr/>
          <p:nvPr/>
        </p:nvSpPr>
        <p:spPr>
          <a:xfrm>
            <a:off x="1885125" y="6398606"/>
            <a:ext cx="1601926" cy="23959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CustomerListPanel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77BCA69D-3A05-F94A-B0EE-9F9A8817F0A6}"/>
              </a:ext>
            </a:extLst>
          </p:cNvPr>
          <p:cNvSpPr/>
          <p:nvPr/>
        </p:nvSpPr>
        <p:spPr>
          <a:xfrm>
            <a:off x="1900016" y="5044370"/>
            <a:ext cx="1601926" cy="2576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accent3">
                    <a:lumMod val="75000"/>
                  </a:schemeClr>
                </a:solidFill>
              </a:rPr>
              <a:t>ServiceTypeAndRoomTypePanel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1DFCEE79-8A78-9F4A-B3A7-D5472DE34F02}"/>
              </a:ext>
            </a:extLst>
          </p:cNvPr>
          <p:cNvSpPr/>
          <p:nvPr/>
        </p:nvSpPr>
        <p:spPr>
          <a:xfrm>
            <a:off x="1954344" y="2723702"/>
            <a:ext cx="1525726" cy="22494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7025838F-D6D5-9B4B-A323-4A19968ACE61}"/>
              </a:ext>
            </a:extLst>
          </p:cNvPr>
          <p:cNvSpPr/>
          <p:nvPr/>
        </p:nvSpPr>
        <p:spPr>
          <a:xfrm>
            <a:off x="1961325" y="2344305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6B50C85-B570-2F42-BF78-9ABE02DC3B46}"/>
              </a:ext>
            </a:extLst>
          </p:cNvPr>
          <p:cNvSpPr/>
          <p:nvPr/>
        </p:nvSpPr>
        <p:spPr>
          <a:xfrm>
            <a:off x="2822071" y="4708509"/>
            <a:ext cx="1533609" cy="21636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BillPanel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C5A1AABB-D8A2-5248-A6A5-E93FAB835438}"/>
              </a:ext>
            </a:extLst>
          </p:cNvPr>
          <p:cNvSpPr/>
          <p:nvPr/>
        </p:nvSpPr>
        <p:spPr>
          <a:xfrm>
            <a:off x="2822071" y="342365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BookingListPanel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1F0CF977-1FAE-9A4F-9D69-7E35AAA06335}"/>
              </a:ext>
            </a:extLst>
          </p:cNvPr>
          <p:cNvSpPr/>
          <p:nvPr/>
        </p:nvSpPr>
        <p:spPr>
          <a:xfrm>
            <a:off x="2759557" y="404697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ReservationListPanel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E7770AB9-F6E3-FF4B-BB90-B134C7C7074B}"/>
              </a:ext>
            </a:extLst>
          </p:cNvPr>
          <p:cNvSpPr/>
          <p:nvPr/>
        </p:nvSpPr>
        <p:spPr>
          <a:xfrm>
            <a:off x="3611654" y="6578516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CustomerCard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F5D2FED8-62F0-DE45-927F-CD7E0C657BDF}"/>
              </a:ext>
            </a:extLst>
          </p:cNvPr>
          <p:cNvSpPr/>
          <p:nvPr/>
        </p:nvSpPr>
        <p:spPr>
          <a:xfrm>
            <a:off x="3630047" y="440132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ReservationCard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D3CEE3E7-2128-CB4B-8F11-24BE00CCD248}"/>
              </a:ext>
            </a:extLst>
          </p:cNvPr>
          <p:cNvSpPr/>
          <p:nvPr/>
        </p:nvSpPr>
        <p:spPr>
          <a:xfrm>
            <a:off x="2822071" y="537836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ServiceTypeListPanel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A7CE558-21C2-7B4D-AA59-A2740B2BF5E6}"/>
              </a:ext>
            </a:extLst>
          </p:cNvPr>
          <p:cNvSpPr/>
          <p:nvPr/>
        </p:nvSpPr>
        <p:spPr>
          <a:xfrm>
            <a:off x="2822071" y="594651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RoomTypeListPanel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3F85985F-1348-0845-87AA-43EDEA18BA89}"/>
              </a:ext>
            </a:extLst>
          </p:cNvPr>
          <p:cNvSpPr/>
          <p:nvPr/>
        </p:nvSpPr>
        <p:spPr>
          <a:xfrm>
            <a:off x="3630047" y="3744538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BookingCard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68B1777A-D3AD-1D42-851A-28595FE3A92B}"/>
              </a:ext>
            </a:extLst>
          </p:cNvPr>
          <p:cNvSpPr/>
          <p:nvPr/>
        </p:nvSpPr>
        <p:spPr>
          <a:xfrm>
            <a:off x="3630047" y="5679481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ServiceTypeListCard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074A8131-32E6-5F4C-83E7-B616AAA690D4}"/>
              </a:ext>
            </a:extLst>
          </p:cNvPr>
          <p:cNvSpPr/>
          <p:nvPr/>
        </p:nvSpPr>
        <p:spPr>
          <a:xfrm>
            <a:off x="3622164" y="623650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RoomTypeListCard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E6122BE6-AD15-AA4C-A3AF-0F165E07E42B}"/>
              </a:ext>
            </a:extLst>
          </p:cNvPr>
          <p:cNvSpPr/>
          <p:nvPr/>
        </p:nvSpPr>
        <p:spPr>
          <a:xfrm>
            <a:off x="6118118" y="332106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30D7CD33-4A96-2145-AA25-C6643D353029}"/>
              </a:ext>
            </a:extLst>
          </p:cNvPr>
          <p:cNvSpPr/>
          <p:nvPr/>
        </p:nvSpPr>
        <p:spPr>
          <a:xfrm rot="16200000">
            <a:off x="7230647" y="1046207"/>
            <a:ext cx="2268149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4FEF123D-63E0-AE49-B59E-93A9368A4103}"/>
              </a:ext>
            </a:extLst>
          </p:cNvPr>
          <p:cNvSpPr/>
          <p:nvPr/>
        </p:nvSpPr>
        <p:spPr>
          <a:xfrm rot="16200000">
            <a:off x="6278239" y="4556607"/>
            <a:ext cx="418034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6" name="Isosceles Triangle 102">
            <a:extLst>
              <a:ext uri="{FF2B5EF4-FFF2-40B4-BE49-F238E27FC236}">
                <a16:creationId xmlns:a16="http://schemas.microsoft.com/office/drawing/2014/main" id="{55D7448F-339B-A545-B91C-BA76E324EFD7}"/>
              </a:ext>
            </a:extLst>
          </p:cNvPr>
          <p:cNvSpPr/>
          <p:nvPr/>
        </p:nvSpPr>
        <p:spPr>
          <a:xfrm rot="10800000" flipV="1">
            <a:off x="6361869" y="67886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5E3EA2-2523-2A48-9318-24BA07B55CD5}"/>
              </a:ext>
            </a:extLst>
          </p:cNvPr>
          <p:cNvCxnSpPr>
            <a:cxnSpLocks/>
          </p:cNvCxnSpPr>
          <p:nvPr/>
        </p:nvCxnSpPr>
        <p:spPr>
          <a:xfrm>
            <a:off x="3526379" y="1889531"/>
            <a:ext cx="296987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1A542-52B6-124C-BA3D-6B58D2E8053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87051" y="2112564"/>
            <a:ext cx="30109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CB89C8-370A-B84C-BD1A-CCBBCD9AFA6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497121" y="854389"/>
            <a:ext cx="19390" cy="58402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D23B18-558B-2941-AEE7-DF8EB25B177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87051" y="2460450"/>
            <a:ext cx="3012657" cy="66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BAFAF0-2FD7-104F-B47B-2D3288BF0D59}"/>
              </a:ext>
            </a:extLst>
          </p:cNvPr>
          <p:cNvCxnSpPr>
            <a:stCxn id="44" idx="3"/>
          </p:cNvCxnSpPr>
          <p:nvPr/>
        </p:nvCxnSpPr>
        <p:spPr>
          <a:xfrm>
            <a:off x="3480070" y="2836174"/>
            <a:ext cx="3016187" cy="17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E307B6-CDDE-764B-AC9C-74FEFD906751}"/>
              </a:ext>
            </a:extLst>
          </p:cNvPr>
          <p:cNvCxnSpPr>
            <a:stCxn id="40" idx="3"/>
          </p:cNvCxnSpPr>
          <p:nvPr/>
        </p:nvCxnSpPr>
        <p:spPr>
          <a:xfrm flipV="1">
            <a:off x="3466797" y="3202781"/>
            <a:ext cx="3029460" cy="11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6FEF47-FE7C-6141-BE0E-CBFD1CC4198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47797" y="3539802"/>
            <a:ext cx="215634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A34076-B316-7F48-BCBC-09F86C426DF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285283" y="4163118"/>
            <a:ext cx="22188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64FBA2-C521-594C-9288-64791B8CBEAF}"/>
              </a:ext>
            </a:extLst>
          </p:cNvPr>
          <p:cNvCxnSpPr>
            <a:cxnSpLocks/>
          </p:cNvCxnSpPr>
          <p:nvPr/>
        </p:nvCxnSpPr>
        <p:spPr>
          <a:xfrm flipV="1">
            <a:off x="4337287" y="4812336"/>
            <a:ext cx="217922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D847E5-6F5C-FF45-9D99-B2F6C938D998}"/>
              </a:ext>
            </a:extLst>
          </p:cNvPr>
          <p:cNvCxnSpPr/>
          <p:nvPr/>
        </p:nvCxnSpPr>
        <p:spPr>
          <a:xfrm flipV="1">
            <a:off x="4355680" y="5494513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1D2582-543F-064B-B4DC-2D434C771D97}"/>
              </a:ext>
            </a:extLst>
          </p:cNvPr>
          <p:cNvCxnSpPr>
            <a:cxnSpLocks/>
          </p:cNvCxnSpPr>
          <p:nvPr/>
        </p:nvCxnSpPr>
        <p:spPr>
          <a:xfrm flipV="1">
            <a:off x="4337287" y="6069078"/>
            <a:ext cx="217922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49DAD1-C922-8741-BD23-C306FFC6C31D}"/>
              </a:ext>
            </a:extLst>
          </p:cNvPr>
          <p:cNvCxnSpPr/>
          <p:nvPr/>
        </p:nvCxnSpPr>
        <p:spPr>
          <a:xfrm>
            <a:off x="5155773" y="3758434"/>
            <a:ext cx="13483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71BFC6-1A68-404A-8BA1-7DDF53DD7087}"/>
              </a:ext>
            </a:extLst>
          </p:cNvPr>
          <p:cNvCxnSpPr>
            <a:cxnSpLocks/>
          </p:cNvCxnSpPr>
          <p:nvPr/>
        </p:nvCxnSpPr>
        <p:spPr>
          <a:xfrm>
            <a:off x="5137380" y="4505091"/>
            <a:ext cx="13791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C718D7-3651-BA4E-8623-0A9FB15015C6}"/>
              </a:ext>
            </a:extLst>
          </p:cNvPr>
          <p:cNvCxnSpPr>
            <a:cxnSpLocks/>
          </p:cNvCxnSpPr>
          <p:nvPr/>
        </p:nvCxnSpPr>
        <p:spPr>
          <a:xfrm>
            <a:off x="5155773" y="5795625"/>
            <a:ext cx="136073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9D1682-EAE5-6E46-9655-3FE633B68746}"/>
              </a:ext>
            </a:extLst>
          </p:cNvPr>
          <p:cNvCxnSpPr>
            <a:cxnSpLocks/>
          </p:cNvCxnSpPr>
          <p:nvPr/>
        </p:nvCxnSpPr>
        <p:spPr>
          <a:xfrm>
            <a:off x="5147889" y="6694660"/>
            <a:ext cx="13686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84A35F-2BC3-054E-8F50-281C04359E9E}"/>
              </a:ext>
            </a:extLst>
          </p:cNvPr>
          <p:cNvCxnSpPr>
            <a:cxnSpLocks/>
          </p:cNvCxnSpPr>
          <p:nvPr/>
        </p:nvCxnSpPr>
        <p:spPr>
          <a:xfrm flipV="1">
            <a:off x="3492743" y="5173204"/>
            <a:ext cx="3011397" cy="11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90D6FAF-3CF0-484A-9091-89FF180F385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87051" y="6518401"/>
            <a:ext cx="3029460" cy="80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F3F6E130-4795-9249-A4ED-1528EB1162FC}"/>
              </a:ext>
            </a:extLst>
          </p:cNvPr>
          <p:cNvCxnSpPr>
            <a:cxnSpLocks/>
          </p:cNvCxnSpPr>
          <p:nvPr/>
        </p:nvCxnSpPr>
        <p:spPr>
          <a:xfrm flipV="1">
            <a:off x="2153221" y="206048"/>
            <a:ext cx="5968367" cy="285542"/>
          </a:xfrm>
          <a:prstGeom prst="bentConnector3">
            <a:avLst>
              <a:gd name="adj1" fmla="val 47006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6C4A4C1-1F08-4D47-B7B5-5B62D2826A4C}"/>
              </a:ext>
            </a:extLst>
          </p:cNvPr>
          <p:cNvCxnSpPr>
            <a:cxnSpLocks/>
            <a:stCxn id="22" idx="2"/>
            <a:endCxn id="42" idx="1"/>
          </p:cNvCxnSpPr>
          <p:nvPr/>
        </p:nvCxnSpPr>
        <p:spPr>
          <a:xfrm rot="16200000" flipH="1">
            <a:off x="-843966" y="3789309"/>
            <a:ext cx="4952139" cy="506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B597B5E-2383-2C47-8B55-ADD78ABAB5C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599781" y="1449602"/>
            <a:ext cx="412552" cy="3105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E09B0D3-624B-3E43-B176-0B56DAF656F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65930" y="1596325"/>
            <a:ext cx="595395" cy="516239"/>
          </a:xfrm>
          <a:prstGeom prst="bentConnector3">
            <a:avLst>
              <a:gd name="adj1" fmla="val 233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58A1DB2-673B-6943-8924-301EC8F5C1F4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1223109" y="1722233"/>
            <a:ext cx="894189" cy="582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78AC323-E6D3-6548-8E62-AD0B4AC294D6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1046788" y="1928617"/>
            <a:ext cx="1239849" cy="575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4CD1A4C-8AF4-494A-A560-C8672A2E9D10}"/>
              </a:ext>
            </a:extLst>
          </p:cNvPr>
          <p:cNvCxnSpPr>
            <a:cxnSpLocks/>
            <a:stCxn id="22" idx="2"/>
            <a:endCxn id="40" idx="1"/>
          </p:cNvCxnSpPr>
          <p:nvPr/>
        </p:nvCxnSpPr>
        <p:spPr>
          <a:xfrm rot="16200000" flipH="1">
            <a:off x="841261" y="2104082"/>
            <a:ext cx="1637631" cy="561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A80D84D7-97E7-024B-9537-E6011208E3F6}"/>
              </a:ext>
            </a:extLst>
          </p:cNvPr>
          <p:cNvCxnSpPr>
            <a:cxnSpLocks/>
            <a:stCxn id="22" idx="2"/>
            <a:endCxn id="43" idx="1"/>
          </p:cNvCxnSpPr>
          <p:nvPr/>
        </p:nvCxnSpPr>
        <p:spPr>
          <a:xfrm rot="16200000" flipH="1">
            <a:off x="-163923" y="3109265"/>
            <a:ext cx="3606943" cy="520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653ACB6-4163-334A-8AC0-2F26440451F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26379" y="1727469"/>
            <a:ext cx="4674320" cy="8367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AD71E59E-7596-074D-91E7-0B76DB86D6EB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16200000" flipH="1">
            <a:off x="2663997" y="3381728"/>
            <a:ext cx="198010" cy="118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0F2771D-6AFC-6045-AF32-93DFD6A6DE13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2152716" y="3556276"/>
            <a:ext cx="823443" cy="3902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551D20C4-5F10-9243-AC9E-B71EF5BEBA96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1750196" y="3744816"/>
            <a:ext cx="1474900" cy="668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31F5EDD9-70D1-0746-9997-7E9A15E0191E}"/>
              </a:ext>
            </a:extLst>
          </p:cNvPr>
          <p:cNvCxnSpPr>
            <a:cxnSpLocks/>
            <a:stCxn id="43" idx="2"/>
            <a:endCxn id="54" idx="1"/>
          </p:cNvCxnSpPr>
          <p:nvPr/>
        </p:nvCxnSpPr>
        <p:spPr>
          <a:xfrm rot="16200000" flipH="1">
            <a:off x="2665288" y="5337730"/>
            <a:ext cx="192475" cy="1210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C05CEB6-2EB3-F34C-A608-762CACC9AC93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2091777" y="5332363"/>
            <a:ext cx="760619" cy="6999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597D4985-6098-BC41-9C13-F0D9A1DAA3BF}"/>
              </a:ext>
            </a:extLst>
          </p:cNvPr>
          <p:cNvCxnSpPr>
            <a:stCxn id="42" idx="2"/>
            <a:endCxn id="51" idx="1"/>
          </p:cNvCxnSpPr>
          <p:nvPr/>
        </p:nvCxnSpPr>
        <p:spPr>
          <a:xfrm rot="16200000" flipH="1">
            <a:off x="3120639" y="6203645"/>
            <a:ext cx="56465" cy="925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21AF491A-CF84-B841-A4A0-D73A38B72B1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3446053" y="3676689"/>
            <a:ext cx="204738" cy="163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987D734A-BF2A-044B-A8D6-9C8466D878AA}"/>
              </a:ext>
            </a:extLst>
          </p:cNvPr>
          <p:cNvCxnSpPr>
            <a:endCxn id="53" idx="1"/>
          </p:cNvCxnSpPr>
          <p:nvPr/>
        </p:nvCxnSpPr>
        <p:spPr>
          <a:xfrm rot="16200000" flipH="1">
            <a:off x="3434388" y="4321812"/>
            <a:ext cx="228069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F206554-E372-2C4D-A5BA-C07AFE160BF6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3455938" y="5621517"/>
            <a:ext cx="184968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1A912DB6-4AAF-6745-8F84-BFF3ACC071DF}"/>
              </a:ext>
            </a:extLst>
          </p:cNvPr>
          <p:cNvCxnSpPr>
            <a:cxnSpLocks/>
          </p:cNvCxnSpPr>
          <p:nvPr/>
        </p:nvCxnSpPr>
        <p:spPr>
          <a:xfrm>
            <a:off x="2971800" y="6184481"/>
            <a:ext cx="639854" cy="129183"/>
          </a:xfrm>
          <a:prstGeom prst="bentConnector3">
            <a:avLst>
              <a:gd name="adj1" fmla="val 400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A9FADCA-92C9-7F45-B55D-AC0F9FCAD8A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155773" y="3860683"/>
            <a:ext cx="3048618" cy="1862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520BA47-67BA-2946-A431-7551E07F8BF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188543" y="4633616"/>
            <a:ext cx="3015848" cy="87013"/>
          </a:xfrm>
          <a:prstGeom prst="bentConnector3">
            <a:avLst>
              <a:gd name="adj1" fmla="val 5075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C97BD3F-DFA0-554B-A917-5A626BBB3BF6}"/>
              </a:ext>
            </a:extLst>
          </p:cNvPr>
          <p:cNvCxnSpPr>
            <a:cxnSpLocks/>
          </p:cNvCxnSpPr>
          <p:nvPr/>
        </p:nvCxnSpPr>
        <p:spPr>
          <a:xfrm>
            <a:off x="5011317" y="5911770"/>
            <a:ext cx="3193074" cy="1225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4B3A22F6-31F5-934E-9991-F52EC80A2185}"/>
              </a:ext>
            </a:extLst>
          </p:cNvPr>
          <p:cNvCxnSpPr>
            <a:stCxn id="59" idx="3"/>
          </p:cNvCxnSpPr>
          <p:nvPr/>
        </p:nvCxnSpPr>
        <p:spPr>
          <a:xfrm flipV="1">
            <a:off x="5147890" y="6301366"/>
            <a:ext cx="3074895" cy="5128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4F13B831-BF71-DC4E-A926-2A229156A1DC}"/>
              </a:ext>
            </a:extLst>
          </p:cNvPr>
          <p:cNvCxnSpPr>
            <a:cxnSpLocks/>
          </p:cNvCxnSpPr>
          <p:nvPr/>
        </p:nvCxnSpPr>
        <p:spPr>
          <a:xfrm flipV="1">
            <a:off x="5147889" y="6578516"/>
            <a:ext cx="3056502" cy="202533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B04D20-D20D-A54E-A854-27FCBBF43F79}"/>
              </a:ext>
            </a:extLst>
          </p:cNvPr>
          <p:cNvCxnSpPr>
            <a:cxnSpLocks/>
          </p:cNvCxnSpPr>
          <p:nvPr/>
        </p:nvCxnSpPr>
        <p:spPr>
          <a:xfrm>
            <a:off x="2208094" y="1109445"/>
            <a:ext cx="5992605" cy="236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11">
            <a:extLst>
              <a:ext uri="{FF2B5EF4-FFF2-40B4-BE49-F238E27FC236}">
                <a16:creationId xmlns:a16="http://schemas.microsoft.com/office/drawing/2014/main" id="{F06B506C-AF64-8F4B-B0DE-D20BF49B4FFC}"/>
              </a:ext>
            </a:extLst>
          </p:cNvPr>
          <p:cNvSpPr/>
          <p:nvPr/>
        </p:nvSpPr>
        <p:spPr>
          <a:xfrm>
            <a:off x="2378275" y="134250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5D05078-EE3A-BD44-AA2A-C316F6A51972}"/>
              </a:ext>
            </a:extLst>
          </p:cNvPr>
          <p:cNvCxnSpPr>
            <a:stCxn id="7" idx="2"/>
            <a:endCxn id="82" idx="1"/>
          </p:cNvCxnSpPr>
          <p:nvPr/>
        </p:nvCxnSpPr>
        <p:spPr>
          <a:xfrm rot="16200000" flipH="1">
            <a:off x="1978794" y="1070593"/>
            <a:ext cx="71481" cy="7274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43E0BD-83FB-DC40-B1B1-645E6DCB356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3330" y="1470075"/>
            <a:ext cx="4257369" cy="835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2019-04-15T09:13:09Z</dcterms:modified>
</cp:coreProperties>
</file>