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44512"/>
              </p:ext>
            </p:extLst>
          </p:nvPr>
        </p:nvGraphicFramePr>
        <p:xfrm>
          <a:off x="473239" y="1476102"/>
          <a:ext cx="3207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528645" y="519723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27064"/>
              </p:ext>
            </p:extLst>
          </p:nvPr>
        </p:nvGraphicFramePr>
        <p:xfrm>
          <a:off x="3766072" y="3930351"/>
          <a:ext cx="3207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hms1: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28886"/>
              </p:ext>
            </p:extLst>
          </p:nvPr>
        </p:nvGraphicFramePr>
        <p:xfrm>
          <a:off x="473238" y="3918002"/>
          <a:ext cx="3207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5098159" y="449035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Tejas Bhuwania</cp:lastModifiedBy>
  <cp:revision>27</cp:revision>
  <dcterms:created xsi:type="dcterms:W3CDTF">2017-07-27T00:35:51Z</dcterms:created>
  <dcterms:modified xsi:type="dcterms:W3CDTF">2019-03-21T13:47:51Z</dcterms:modified>
</cp:coreProperties>
</file>