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8070256" y="213501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09780" y="273169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96422"/>
              </p:ext>
            </p:extLst>
          </p:nvPr>
        </p:nvGraphicFramePr>
        <p:xfrm>
          <a:off x="473240" y="1476102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09780" y="517004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51527"/>
              </p:ext>
            </p:extLst>
          </p:nvPr>
        </p:nvGraphicFramePr>
        <p:xfrm>
          <a:off x="7050408" y="1478952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hms2: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28176"/>
              </p:ext>
            </p:extLst>
          </p:nvPr>
        </p:nvGraphicFramePr>
        <p:xfrm>
          <a:off x="3761824" y="1476102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hms1: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30630"/>
              </p:ext>
            </p:extLst>
          </p:nvPr>
        </p:nvGraphicFramePr>
        <p:xfrm>
          <a:off x="473239" y="3926589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70591"/>
              </p:ext>
            </p:extLst>
          </p:nvPr>
        </p:nvGraphicFramePr>
        <p:xfrm>
          <a:off x="7131994" y="3926589"/>
          <a:ext cx="32069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69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hms2: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85718"/>
              </p:ext>
            </p:extLst>
          </p:nvPr>
        </p:nvGraphicFramePr>
        <p:xfrm>
          <a:off x="3761824" y="3926589"/>
          <a:ext cx="328858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8858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hms1: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5403681" y="202481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5367280" y="4486056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Tejas Bhuwania</cp:lastModifiedBy>
  <cp:revision>39</cp:revision>
  <dcterms:created xsi:type="dcterms:W3CDTF">2017-07-27T00:35:51Z</dcterms:created>
  <dcterms:modified xsi:type="dcterms:W3CDTF">2019-03-21T13:48:25Z</dcterms:modified>
</cp:coreProperties>
</file>