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2"/>
    <p:restoredTop sz="94620"/>
  </p:normalViewPr>
  <p:slideViewPr>
    <p:cSldViewPr showGuides="1">
      <p:cViewPr varScale="1">
        <p:scale>
          <a:sx n="87" d="100"/>
          <a:sy n="87" d="100"/>
        </p:scale>
        <p:origin x="8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438" y="14765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6865" y="423022"/>
            <a:ext cx="186329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:HotelManagementSystemParser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01047" y="3011310"/>
            <a:ext cx="1298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>
                <a:solidFill>
                  <a:srgbClr val="7030A0"/>
                </a:solidFill>
              </a:rPr>
              <a:t>Hotel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422616"/>
            <a:ext cx="2181777" cy="4814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:VersionedHotel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ManagementSystem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15529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resetData(ReadOnly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HotelManagement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B417678-5C59-7D49-9976-1F75CC9BA7CB}"/>
              </a:ext>
            </a:extLst>
          </p:cNvPr>
          <p:cNvSpPr/>
          <p:nvPr/>
        </p:nvSpPr>
        <p:spPr>
          <a:xfrm>
            <a:off x="10224199" y="338705"/>
            <a:ext cx="1811659" cy="48377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14CD2521-D3E3-7D41-AE00-541CAC387F91}"/>
              </a:ext>
            </a:extLst>
          </p:cNvPr>
          <p:cNvSpPr/>
          <p:nvPr/>
        </p:nvSpPr>
        <p:spPr>
          <a:xfrm>
            <a:off x="424355" y="239088"/>
            <a:ext cx="9710245" cy="493732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10" b="1" dirty="0">
                <a:solidFill>
                  <a:srgbClr val="0070C0"/>
                </a:solidFill>
              </a:rPr>
              <a:t>Logic</a:t>
            </a:r>
            <a:endParaRPr lang="en-SG" sz="121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DBCD5952-B681-2F4F-A96C-A808A0D21D09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C92689-CCEA-F240-BA45-5131043DF6FD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42687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8FC43A-6964-6842-9214-CD8B4B415AB9}"/>
              </a:ext>
            </a:extLst>
          </p:cNvPr>
          <p:cNvSpPr/>
          <p:nvPr/>
        </p:nvSpPr>
        <p:spPr>
          <a:xfrm>
            <a:off x="1538951" y="1258311"/>
            <a:ext cx="135384" cy="3656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8E07C3DE-1E9F-B547-B964-B6A6E2C2D8FA}"/>
              </a:ext>
            </a:extLst>
          </p:cNvPr>
          <p:cNvSpPr/>
          <p:nvPr/>
        </p:nvSpPr>
        <p:spPr>
          <a:xfrm>
            <a:off x="3066865" y="423022"/>
            <a:ext cx="186329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:HotelManagementSystemParser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8D119B-8C61-2542-8A7C-B1ED9AD941AD}"/>
              </a:ext>
            </a:extLst>
          </p:cNvPr>
          <p:cNvCxnSpPr>
            <a:cxnSpLocks/>
          </p:cNvCxnSpPr>
          <p:nvPr/>
        </p:nvCxnSpPr>
        <p:spPr>
          <a:xfrm flipH="1">
            <a:off x="4043335" y="907617"/>
            <a:ext cx="7253" cy="2195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FCA5E0-EB98-7646-B9CA-A7C9E0604B61}"/>
              </a:ext>
            </a:extLst>
          </p:cNvPr>
          <p:cNvSpPr/>
          <p:nvPr/>
        </p:nvSpPr>
        <p:spPr>
          <a:xfrm>
            <a:off x="3978580" y="1365809"/>
            <a:ext cx="137038" cy="1529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5AAA76-6392-CC4C-8AB0-D54A26EB3FD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445614" y="1602229"/>
            <a:ext cx="0" cy="1293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6D43B-C8D0-2C46-9C59-A7E73D11B708}"/>
              </a:ext>
            </a:extLst>
          </p:cNvPr>
          <p:cNvSpPr/>
          <p:nvPr/>
        </p:nvSpPr>
        <p:spPr>
          <a:xfrm>
            <a:off x="6369414" y="160222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F8948-8268-AB48-B076-28757EED90D3}"/>
              </a:ext>
            </a:extLst>
          </p:cNvPr>
          <p:cNvCxnSpPr>
            <a:cxnSpLocks/>
          </p:cNvCxnSpPr>
          <p:nvPr/>
        </p:nvCxnSpPr>
        <p:spPr>
          <a:xfrm>
            <a:off x="228600" y="1261999"/>
            <a:ext cx="13103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ADDF1-9A9D-FF4D-862A-4E4DC7216776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654105-00BF-3840-80C7-F106B6276EE1}"/>
              </a:ext>
            </a:extLst>
          </p:cNvPr>
          <p:cNvSpPr txBox="1"/>
          <p:nvPr/>
        </p:nvSpPr>
        <p:spPr>
          <a:xfrm>
            <a:off x="4551225" y="29494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9C2C7-908C-D24F-962F-54300184C8D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109108" y="1878232"/>
            <a:ext cx="2336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0D4773-D97C-2F4C-A8D4-073EF451F3DF}"/>
              </a:ext>
            </a:extLst>
          </p:cNvPr>
          <p:cNvCxnSpPr>
            <a:cxnSpLocks/>
          </p:cNvCxnSpPr>
          <p:nvPr/>
        </p:nvCxnSpPr>
        <p:spPr>
          <a:xfrm>
            <a:off x="1691351" y="2895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CB2A0F-6C41-514C-9A91-BEE6FA972DF5}"/>
              </a:ext>
            </a:extLst>
          </p:cNvPr>
          <p:cNvCxnSpPr>
            <a:cxnSpLocks/>
          </p:cNvCxnSpPr>
          <p:nvPr/>
        </p:nvCxnSpPr>
        <p:spPr>
          <a:xfrm>
            <a:off x="228600" y="4914799"/>
            <a:ext cx="13103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AF5897-ED76-BA49-BDFA-F766090801AC}"/>
              </a:ext>
            </a:extLst>
          </p:cNvPr>
          <p:cNvSpPr txBox="1"/>
          <p:nvPr/>
        </p:nvSpPr>
        <p:spPr>
          <a:xfrm>
            <a:off x="1696536" y="1382289"/>
            <a:ext cx="22235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(“generate-bill-customer 1”)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D7D18-90C7-D44A-A4C0-502AD8E00819}"/>
              </a:ext>
            </a:extLst>
          </p:cNvPr>
          <p:cNvSpPr txBox="1"/>
          <p:nvPr/>
        </p:nvSpPr>
        <p:spPr>
          <a:xfrm>
            <a:off x="4320589" y="44953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48E9D-ABC2-F14A-9CF7-C1942A375AC0}"/>
              </a:ext>
            </a:extLst>
          </p:cNvPr>
          <p:cNvSpPr txBox="1"/>
          <p:nvPr/>
        </p:nvSpPr>
        <p:spPr>
          <a:xfrm>
            <a:off x="499213" y="46818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0B7920-A0FD-D148-B599-C30C0EE945B1}"/>
              </a:ext>
            </a:extLst>
          </p:cNvPr>
          <p:cNvSpPr txBox="1"/>
          <p:nvPr/>
        </p:nvSpPr>
        <p:spPr>
          <a:xfrm>
            <a:off x="2694375" y="263079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5681F-604D-5848-A13A-08B5D292D968}"/>
              </a:ext>
            </a:extLst>
          </p:cNvPr>
          <p:cNvSpPr txBox="1"/>
          <p:nvPr/>
        </p:nvSpPr>
        <p:spPr>
          <a:xfrm>
            <a:off x="6326647" y="28417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1260947F-325D-084D-83D8-ED4455B65887}"/>
              </a:ext>
            </a:extLst>
          </p:cNvPr>
          <p:cNvSpPr/>
          <p:nvPr/>
        </p:nvSpPr>
        <p:spPr>
          <a:xfrm>
            <a:off x="5058364" y="952208"/>
            <a:ext cx="2507824" cy="64552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:</a:t>
            </a:r>
            <a:r>
              <a:rPr lang="en-US" sz="1700" dirty="0" err="1">
                <a:solidFill>
                  <a:schemeClr val="bg1"/>
                </a:solidFill>
              </a:rPr>
              <a:t>GenerateBillForCustomerCommandParser</a:t>
            </a:r>
            <a:endParaRPr lang="en-SG" sz="17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9A3F3B-5678-C244-BFE6-29D04A8DA17F}"/>
              </a:ext>
            </a:extLst>
          </p:cNvPr>
          <p:cNvCxnSpPr>
            <a:cxnSpLocks/>
          </p:cNvCxnSpPr>
          <p:nvPr/>
        </p:nvCxnSpPr>
        <p:spPr>
          <a:xfrm>
            <a:off x="1708245" y="3248991"/>
            <a:ext cx="6571083" cy="70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172015-C5E6-D84D-8389-01FEE6217EF1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6157D2-00B2-C340-A2FC-4E6506473349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703764" y="4726646"/>
            <a:ext cx="6645593" cy="129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C06FE0-F15C-2346-A53E-D38781C7CA1B}"/>
              </a:ext>
            </a:extLst>
          </p:cNvPr>
          <p:cNvSpPr txBox="1"/>
          <p:nvPr/>
        </p:nvSpPr>
        <p:spPr>
          <a:xfrm>
            <a:off x="-106865" y="1363918"/>
            <a:ext cx="15393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execute(“generate-bill-customer 1”)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28E84-6C1E-1541-90EC-43E0DBF358C0}"/>
              </a:ext>
            </a:extLst>
          </p:cNvPr>
          <p:cNvSpPr/>
          <p:nvPr/>
        </p:nvSpPr>
        <p:spPr>
          <a:xfrm>
            <a:off x="6373331" y="2016655"/>
            <a:ext cx="148483" cy="7173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B298B8-8D84-4E40-8E7B-B5C9F906FBA2}"/>
              </a:ext>
            </a:extLst>
          </p:cNvPr>
          <p:cNvCxnSpPr>
            <a:cxnSpLocks/>
          </p:cNvCxnSpPr>
          <p:nvPr/>
        </p:nvCxnSpPr>
        <p:spPr>
          <a:xfrm>
            <a:off x="4126441" y="2064133"/>
            <a:ext cx="22429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41F4F8-4C84-854A-A4F6-3525E997F4F7}"/>
              </a:ext>
            </a:extLst>
          </p:cNvPr>
          <p:cNvSpPr txBox="1"/>
          <p:nvPr/>
        </p:nvSpPr>
        <p:spPr>
          <a:xfrm>
            <a:off x="4099745" y="2058473"/>
            <a:ext cx="2178993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parse(“1”, </a:t>
            </a:r>
            <a:r>
              <a:rPr lang="en-US" sz="1200" dirty="0" err="1"/>
              <a:t>customerModel</a:t>
            </a:r>
            <a:r>
              <a:rPr lang="en-US" sz="1200" dirty="0"/>
              <a:t>, </a:t>
            </a:r>
            <a:r>
              <a:rPr lang="en-US" sz="1200" dirty="0" err="1"/>
              <a:t>billModel</a:t>
            </a:r>
            <a:r>
              <a:rPr lang="en-US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BB18C8-657F-B84C-BC43-A06A49E4E981}"/>
              </a:ext>
            </a:extLst>
          </p:cNvPr>
          <p:cNvCxnSpPr>
            <a:cxnSpLocks/>
          </p:cNvCxnSpPr>
          <p:nvPr/>
        </p:nvCxnSpPr>
        <p:spPr>
          <a:xfrm>
            <a:off x="4130978" y="2724655"/>
            <a:ext cx="22384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41F40-93F0-B74D-8A81-80604B07E1E0}"/>
              </a:ext>
            </a:extLst>
          </p:cNvPr>
          <p:cNvCxnSpPr>
            <a:cxnSpLocks/>
          </p:cNvCxnSpPr>
          <p:nvPr/>
        </p:nvCxnSpPr>
        <p:spPr>
          <a:xfrm>
            <a:off x="6521814" y="2108129"/>
            <a:ext cx="8825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C792DD5A-3352-254E-AD61-7E5DF76C8377}"/>
              </a:ext>
            </a:extLst>
          </p:cNvPr>
          <p:cNvSpPr/>
          <p:nvPr/>
        </p:nvSpPr>
        <p:spPr>
          <a:xfrm>
            <a:off x="7426564" y="1732804"/>
            <a:ext cx="1565036" cy="6980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gb:</a:t>
            </a:r>
            <a:r>
              <a:rPr lang="en-US" sz="1700" dirty="0" err="1">
                <a:solidFill>
                  <a:schemeClr val="bg1"/>
                </a:solidFill>
              </a:rPr>
              <a:t>GenerateBillForCustomer</a:t>
            </a:r>
            <a:r>
              <a:rPr lang="en-US" sz="1700" dirty="0">
                <a:solidFill>
                  <a:schemeClr val="bg1"/>
                </a:solidFill>
              </a:rPr>
              <a:t> Command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824430-8F17-6143-B6B0-B25D8E8976A1}"/>
              </a:ext>
            </a:extLst>
          </p:cNvPr>
          <p:cNvSpPr/>
          <p:nvPr/>
        </p:nvSpPr>
        <p:spPr>
          <a:xfrm>
            <a:off x="8279328" y="2430891"/>
            <a:ext cx="133363" cy="1998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337B11-CAC1-DF46-A982-3B0A2E3007D1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6537175" y="2630790"/>
            <a:ext cx="18088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A5A991-D711-9046-9CB5-866FA8B00579}"/>
              </a:ext>
            </a:extLst>
          </p:cNvPr>
          <p:cNvCxnSpPr>
            <a:cxnSpLocks/>
          </p:cNvCxnSpPr>
          <p:nvPr/>
        </p:nvCxnSpPr>
        <p:spPr>
          <a:xfrm>
            <a:off x="8349636" y="2565962"/>
            <a:ext cx="6416" cy="23870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79C37F-0FFC-8649-914A-F96D35C6092E}"/>
              </a:ext>
            </a:extLst>
          </p:cNvPr>
          <p:cNvSpPr/>
          <p:nvPr/>
        </p:nvSpPr>
        <p:spPr>
          <a:xfrm>
            <a:off x="8286023" y="3209841"/>
            <a:ext cx="126668" cy="1529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17B2DF-CD78-8E4A-B086-A431F364C313}"/>
              </a:ext>
            </a:extLst>
          </p:cNvPr>
          <p:cNvCxnSpPr>
            <a:cxnSpLocks/>
          </p:cNvCxnSpPr>
          <p:nvPr/>
        </p:nvCxnSpPr>
        <p:spPr>
          <a:xfrm>
            <a:off x="8455236" y="3277941"/>
            <a:ext cx="23344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B24D0C-F14D-E442-A77C-06B796C8C695}"/>
              </a:ext>
            </a:extLst>
          </p:cNvPr>
          <p:cNvSpPr txBox="1"/>
          <p:nvPr/>
        </p:nvSpPr>
        <p:spPr>
          <a:xfrm>
            <a:off x="9483010" y="307197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updateBill(bill)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4ABF7519-B3E4-0148-9B0E-FBFEC3AB0BF3}"/>
              </a:ext>
            </a:extLst>
          </p:cNvPr>
          <p:cNvSpPr/>
          <p:nvPr/>
        </p:nvSpPr>
        <p:spPr>
          <a:xfrm>
            <a:off x="10321119" y="2676819"/>
            <a:ext cx="107591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BillModel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E02464-FDB1-D54D-A347-A86EF623223A}"/>
              </a:ext>
            </a:extLst>
          </p:cNvPr>
          <p:cNvCxnSpPr>
            <a:cxnSpLocks/>
          </p:cNvCxnSpPr>
          <p:nvPr/>
        </p:nvCxnSpPr>
        <p:spPr>
          <a:xfrm flipH="1">
            <a:off x="10898347" y="296228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EA901BE-821A-7347-945C-60FFE8C7B939}"/>
              </a:ext>
            </a:extLst>
          </p:cNvPr>
          <p:cNvSpPr/>
          <p:nvPr/>
        </p:nvSpPr>
        <p:spPr>
          <a:xfrm>
            <a:off x="10813899" y="3277941"/>
            <a:ext cx="158901" cy="2272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7C823-BF96-DC43-BBA1-72FC786FD801}"/>
              </a:ext>
            </a:extLst>
          </p:cNvPr>
          <p:cNvCxnSpPr>
            <a:cxnSpLocks/>
          </p:cNvCxnSpPr>
          <p:nvPr/>
        </p:nvCxnSpPr>
        <p:spPr>
          <a:xfrm>
            <a:off x="8475211" y="3505200"/>
            <a:ext cx="23144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A2E324B-B64A-9D4C-A0A2-AC379957086D}"/>
              </a:ext>
            </a:extLst>
          </p:cNvPr>
          <p:cNvSpPr txBox="1"/>
          <p:nvPr/>
        </p:nvSpPr>
        <p:spPr>
          <a:xfrm>
            <a:off x="8223642" y="491479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Rectangle 62">
            <a:extLst>
              <a:ext uri="{FF2B5EF4-FFF2-40B4-BE49-F238E27FC236}">
                <a16:creationId xmlns:a16="http://schemas.microsoft.com/office/drawing/2014/main" id="{4EF7C4AC-108A-CA4C-BF0E-60D292C95A95}"/>
              </a:ext>
            </a:extLst>
          </p:cNvPr>
          <p:cNvSpPr/>
          <p:nvPr/>
        </p:nvSpPr>
        <p:spPr>
          <a:xfrm>
            <a:off x="8755859" y="3600416"/>
            <a:ext cx="1276947" cy="757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951234-FDA2-9C4D-A076-13121BF1A4E5}"/>
              </a:ext>
            </a:extLst>
          </p:cNvPr>
          <p:cNvSpPr/>
          <p:nvPr/>
        </p:nvSpPr>
        <p:spPr>
          <a:xfrm>
            <a:off x="9349647" y="4357825"/>
            <a:ext cx="133363" cy="1998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D46E6F-0B76-A247-A9E5-D2CD4647B9CE}"/>
              </a:ext>
            </a:extLst>
          </p:cNvPr>
          <p:cNvCxnSpPr>
            <a:cxnSpLocks/>
          </p:cNvCxnSpPr>
          <p:nvPr/>
        </p:nvCxnSpPr>
        <p:spPr>
          <a:xfrm flipV="1">
            <a:off x="8375532" y="4031202"/>
            <a:ext cx="37307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C9A88-C67C-0C43-9D1C-B52DBE3EE082}"/>
              </a:ext>
            </a:extLst>
          </p:cNvPr>
          <p:cNvCxnSpPr>
            <a:cxnSpLocks/>
          </p:cNvCxnSpPr>
          <p:nvPr/>
        </p:nvCxnSpPr>
        <p:spPr>
          <a:xfrm>
            <a:off x="8455236" y="4557724"/>
            <a:ext cx="10044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8AB783-9920-D240-841A-AF6C6B9296B5}"/>
              </a:ext>
            </a:extLst>
          </p:cNvPr>
          <p:cNvSpPr txBox="1"/>
          <p:nvPr/>
        </p:nvSpPr>
        <p:spPr>
          <a:xfrm>
            <a:off x="4938454" y="247703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5F808A-B7BB-E545-B64C-87D22A92A835}"/>
              </a:ext>
            </a:extLst>
          </p:cNvPr>
          <p:cNvSpPr txBox="1"/>
          <p:nvPr/>
        </p:nvSpPr>
        <p:spPr>
          <a:xfrm>
            <a:off x="6864017" y="23672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5">
            <a:extLst>
              <a:ext uri="{FF2B5EF4-FFF2-40B4-BE49-F238E27FC236}">
                <a16:creationId xmlns:a16="http://schemas.microsoft.com/office/drawing/2014/main" id="{C0CD26C1-7798-3841-A8B4-C85CD1B194B5}"/>
              </a:ext>
            </a:extLst>
          </p:cNvPr>
          <p:cNvSpPr/>
          <p:nvPr/>
        </p:nvSpPr>
        <p:spPr>
          <a:xfrm>
            <a:off x="1828800" y="4629726"/>
            <a:ext cx="5711564" cy="15424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C865E086-46A2-984F-B9CF-703E7582D890}"/>
              </a:ext>
            </a:extLst>
          </p:cNvPr>
          <p:cNvSpPr/>
          <p:nvPr/>
        </p:nvSpPr>
        <p:spPr>
          <a:xfrm>
            <a:off x="1828800" y="1295400"/>
            <a:ext cx="5711564" cy="3276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248EFD67-93A8-7543-B052-A463C4DD0F77}"/>
              </a:ext>
            </a:extLst>
          </p:cNvPr>
          <p:cNvSpPr/>
          <p:nvPr/>
        </p:nvSpPr>
        <p:spPr>
          <a:xfrm>
            <a:off x="2716298" y="4038600"/>
            <a:ext cx="3657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GenerateBillForCustomerCommand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A18FC8C6-AA4F-1048-B0B1-A8C019BF57C6}"/>
              </a:ext>
            </a:extLst>
          </p:cNvPr>
          <p:cNvSpPr/>
          <p:nvPr/>
        </p:nvSpPr>
        <p:spPr>
          <a:xfrm>
            <a:off x="3817283" y="2895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BillCommand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62">
            <a:extLst>
              <a:ext uri="{FF2B5EF4-FFF2-40B4-BE49-F238E27FC236}">
                <a16:creationId xmlns:a16="http://schemas.microsoft.com/office/drawing/2014/main" id="{111C6AAA-555A-EA45-8152-941340D5511E}"/>
              </a:ext>
            </a:extLst>
          </p:cNvPr>
          <p:cNvSpPr/>
          <p:nvPr/>
        </p:nvSpPr>
        <p:spPr>
          <a:xfrm>
            <a:off x="3817285" y="1752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9A96A7C-71DE-D64E-8A68-497E1A0BF794}"/>
              </a:ext>
            </a:extLst>
          </p:cNvPr>
          <p:cNvSpPr/>
          <p:nvPr/>
        </p:nvSpPr>
        <p:spPr>
          <a:xfrm>
            <a:off x="4368047" y="2099360"/>
            <a:ext cx="354097" cy="262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52084275-AD77-9847-86BF-579ABAE14CAB}"/>
              </a:ext>
            </a:extLst>
          </p:cNvPr>
          <p:cNvSpPr/>
          <p:nvPr/>
        </p:nvSpPr>
        <p:spPr>
          <a:xfrm>
            <a:off x="4368048" y="3242360"/>
            <a:ext cx="354097" cy="262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0DEEE-810C-6440-8329-B16889F90A42}"/>
              </a:ext>
            </a:extLst>
          </p:cNvPr>
          <p:cNvCxnSpPr>
            <a:stCxn id="23" idx="3"/>
            <a:endCxn id="21" idx="0"/>
          </p:cNvCxnSpPr>
          <p:nvPr/>
        </p:nvCxnSpPr>
        <p:spPr>
          <a:xfrm>
            <a:off x="4545096" y="2362200"/>
            <a:ext cx="2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207B0-F75E-344F-B7A4-16AB87A716D8}"/>
              </a:ext>
            </a:extLst>
          </p:cNvPr>
          <p:cNvCxnSpPr>
            <a:stCxn id="24" idx="3"/>
            <a:endCxn id="20" idx="0"/>
          </p:cNvCxnSpPr>
          <p:nvPr/>
        </p:nvCxnSpPr>
        <p:spPr>
          <a:xfrm>
            <a:off x="4545097" y="35052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2">
            <a:extLst>
              <a:ext uri="{FF2B5EF4-FFF2-40B4-BE49-F238E27FC236}">
                <a16:creationId xmlns:a16="http://schemas.microsoft.com/office/drawing/2014/main" id="{A9E0A674-8702-9C46-B98E-155B457BAEF5}"/>
              </a:ext>
            </a:extLst>
          </p:cNvPr>
          <p:cNvSpPr/>
          <p:nvPr/>
        </p:nvSpPr>
        <p:spPr>
          <a:xfrm>
            <a:off x="2057400" y="5257800"/>
            <a:ext cx="175988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BillModel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97A4B376-A164-1F4F-9CFE-2569BE430EF4}"/>
              </a:ext>
            </a:extLst>
          </p:cNvPr>
          <p:cNvSpPr/>
          <p:nvPr/>
        </p:nvSpPr>
        <p:spPr>
          <a:xfrm>
            <a:off x="5272912" y="5257800"/>
            <a:ext cx="175988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CustomerModel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651054E-D2C1-0547-8467-67653DA34F1E}"/>
              </a:ext>
            </a:extLst>
          </p:cNvPr>
          <p:cNvSpPr/>
          <p:nvPr/>
        </p:nvSpPr>
        <p:spPr>
          <a:xfrm>
            <a:off x="2784941" y="4910877"/>
            <a:ext cx="304800" cy="30480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150A6BFC-DADA-F44F-8D2B-204EFFBF8245}"/>
              </a:ext>
            </a:extLst>
          </p:cNvPr>
          <p:cNvSpPr/>
          <p:nvPr/>
        </p:nvSpPr>
        <p:spPr>
          <a:xfrm>
            <a:off x="6000453" y="4918760"/>
            <a:ext cx="304800" cy="30480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7FF4-9292-F149-B663-CA4C1CE476D5}"/>
              </a:ext>
            </a:extLst>
          </p:cNvPr>
          <p:cNvCxnSpPr>
            <a:stCxn id="29" idx="0"/>
          </p:cNvCxnSpPr>
          <p:nvPr/>
        </p:nvCxnSpPr>
        <p:spPr>
          <a:xfrm flipV="1">
            <a:off x="2937341" y="4385360"/>
            <a:ext cx="1607756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051F07-B607-EA4E-AD9C-AF1C63A99970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4545097" y="4385360"/>
            <a:ext cx="160775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1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2">
            <a:extLst>
              <a:ext uri="{FF2B5EF4-FFF2-40B4-BE49-F238E27FC236}">
                <a16:creationId xmlns:a16="http://schemas.microsoft.com/office/drawing/2014/main" id="{05BB92C4-D5F3-2449-AED2-04D9891809C6}"/>
              </a:ext>
            </a:extLst>
          </p:cNvPr>
          <p:cNvSpPr/>
          <p:nvPr/>
        </p:nvSpPr>
        <p:spPr>
          <a:xfrm>
            <a:off x="2716298" y="4038600"/>
            <a:ext cx="3657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FindReservationCommand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467C8888-3CE4-9248-AF1B-1AF3856851A2}"/>
              </a:ext>
            </a:extLst>
          </p:cNvPr>
          <p:cNvSpPr/>
          <p:nvPr/>
        </p:nvSpPr>
        <p:spPr>
          <a:xfrm>
            <a:off x="3124201" y="2895600"/>
            <a:ext cx="28194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ReservationCommand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71FB3ABC-003F-FF46-AB39-E9C4DD1DD959}"/>
              </a:ext>
            </a:extLst>
          </p:cNvPr>
          <p:cNvSpPr/>
          <p:nvPr/>
        </p:nvSpPr>
        <p:spPr>
          <a:xfrm>
            <a:off x="3817285" y="1752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C30A18F-872D-544A-8F6B-AB7154A32F89}"/>
              </a:ext>
            </a:extLst>
          </p:cNvPr>
          <p:cNvSpPr/>
          <p:nvPr/>
        </p:nvSpPr>
        <p:spPr>
          <a:xfrm>
            <a:off x="4368048" y="2141320"/>
            <a:ext cx="354097" cy="262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0D31A00-E89B-794C-B9C6-1F0497E3805B}"/>
              </a:ext>
            </a:extLst>
          </p:cNvPr>
          <p:cNvSpPr/>
          <p:nvPr/>
        </p:nvSpPr>
        <p:spPr>
          <a:xfrm>
            <a:off x="4368048" y="3242360"/>
            <a:ext cx="354097" cy="262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16A59-9597-FF42-8C05-F59C6B2AE38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533901" y="2404160"/>
            <a:ext cx="11196" cy="4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4578B-3428-0A4D-BD88-259E8BA228EA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4545097" y="35052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98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Tejas Bhuwania</cp:lastModifiedBy>
  <cp:revision>120</cp:revision>
  <dcterms:created xsi:type="dcterms:W3CDTF">2016-07-22T14:33:02Z</dcterms:created>
  <dcterms:modified xsi:type="dcterms:W3CDTF">2019-04-14T23:40:28Z</dcterms:modified>
</cp:coreProperties>
</file>