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97" d="100"/>
          <a:sy n="97" d="100"/>
        </p:scale>
        <p:origin x="1158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VersionedFashionMatch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UniqueApparelList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Apparel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Color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00" dirty="0" err="1">
                <a:solidFill>
                  <a:srgbClr val="7030A0"/>
                </a:solidFill>
              </a:rPr>
              <a:t>ReadOnlyFashionMatch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FashionMatch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2019-04-13T17:54:23Z</dcterms:modified>
</cp:coreProperties>
</file>