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948" y="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00" dirty="0" err="1">
                <a:solidFill>
                  <a:schemeClr val="bg1"/>
                </a:solidFill>
              </a:rPr>
              <a:t>FashionMatchStorage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JsonFashionMatch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FashionMatch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80" b="1" dirty="0" err="1">
                <a:solidFill>
                  <a:schemeClr val="accent6">
                    <a:lumMod val="75000"/>
                  </a:schemeClr>
                </a:solidFill>
              </a:rPr>
              <a:t>JsonAdaptedApparel</a:t>
            </a:r>
            <a:endParaRPr lang="en-SG" sz="98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2019-04-13T17:57:13Z</dcterms:modified>
</cp:coreProperties>
</file>