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8F3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20" d="100"/>
          <a:sy n="120" d="100"/>
        </p:scale>
        <p:origin x="744" y="-3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E563B12A-986B-49A6-AD6C-4A9CD6D39262}"/>
              </a:ext>
            </a:extLst>
          </p:cNvPr>
          <p:cNvSpPr/>
          <p:nvPr/>
        </p:nvSpPr>
        <p:spPr>
          <a:xfrm>
            <a:off x="-533400" y="-1001168"/>
            <a:ext cx="12790394" cy="8421993"/>
          </a:xfrm>
          <a:prstGeom prst="roundRect">
            <a:avLst>
              <a:gd name="adj" fmla="val 471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7030A0"/>
                </a:solidFill>
              </a:rPr>
              <a:t>Model</a:t>
            </a:r>
            <a:endParaRPr lang="en-SG" b="1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FD75C-2E91-4042-8127-757B50574C29}"/>
              </a:ext>
            </a:extLst>
          </p:cNvPr>
          <p:cNvGrpSpPr/>
          <p:nvPr/>
        </p:nvGrpSpPr>
        <p:grpSpPr>
          <a:xfrm>
            <a:off x="3111500" y="-834878"/>
            <a:ext cx="5638800" cy="3965967"/>
            <a:chOff x="1987854" y="1463622"/>
            <a:chExt cx="1669746" cy="2976282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99283C7C-E814-423C-8427-515B6E99BC6C}"/>
                </a:ext>
              </a:extLst>
            </p:cNvPr>
            <p:cNvSpPr/>
            <p:nvPr/>
          </p:nvSpPr>
          <p:spPr>
            <a:xfrm>
              <a:off x="1987855" y="1463622"/>
              <a:ext cx="1669744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Budget</a:t>
              </a:r>
              <a:endParaRPr lang="en-SG" sz="1050" b="1" dirty="0">
                <a:solidFill>
                  <a:srgbClr val="7030A0"/>
                </a:solidFill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D2E2612-F16D-4DC6-89FC-6C1070A75788}"/>
                </a:ext>
              </a:extLst>
            </p:cNvPr>
            <p:cNvSpPr/>
            <p:nvPr/>
          </p:nvSpPr>
          <p:spPr>
            <a:xfrm>
              <a:off x="1987855" y="1812196"/>
              <a:ext cx="1669745" cy="534875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#totalBudget: double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#currentBudget: double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#currentSpendings: double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90E78DE-6C35-48A0-8599-B7AA64245D8B}"/>
                </a:ext>
              </a:extLst>
            </p:cNvPr>
            <p:cNvSpPr/>
            <p:nvPr/>
          </p:nvSpPr>
          <p:spPr>
            <a:xfrm>
              <a:off x="1987854" y="2347071"/>
              <a:ext cx="1669745" cy="209283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+set(totalBudget: double, currentBudget: double)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+isValidBudget(totalBudget:double, currentBudget:total):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+updateBudget(records: ObservableList&lt;Record&gt;)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+addRecord(record: Record):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+removeRecord(record: Record)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+isSet():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+getTotalBudget():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+getCurrentBudget():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+getCurrentSpendings():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+toString(): String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+equals(budget: Object): boolean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BB70FA-9207-4D6C-8C2F-7BAAD8123347}"/>
              </a:ext>
            </a:extLst>
          </p:cNvPr>
          <p:cNvGrpSpPr/>
          <p:nvPr/>
        </p:nvGrpSpPr>
        <p:grpSpPr>
          <a:xfrm>
            <a:off x="-1" y="4183305"/>
            <a:ext cx="5333997" cy="2929936"/>
            <a:chOff x="4343400" y="305114"/>
            <a:chExt cx="1905000" cy="3352487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3D96C303-3520-4B4B-8ACF-C7205FB70C1E}"/>
                </a:ext>
              </a:extLst>
            </p:cNvPr>
            <p:cNvSpPr/>
            <p:nvPr/>
          </p:nvSpPr>
          <p:spPr>
            <a:xfrm>
              <a:off x="4343400" y="305114"/>
              <a:ext cx="1905000" cy="38068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TotalBudget</a:t>
              </a:r>
              <a:endParaRPr lang="en-SG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F480E80-7484-420E-A1B3-1B49A9BFADAB}"/>
                </a:ext>
              </a:extLst>
            </p:cNvPr>
            <p:cNvSpPr/>
            <p:nvPr/>
          </p:nvSpPr>
          <p:spPr>
            <a:xfrm>
              <a:off x="4343400" y="685800"/>
              <a:ext cx="1905000" cy="87636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-categoryBudget: HashSet&lt;CategoryBudget&gt;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036E4F0-5C9F-455C-8950-9EF4641D75EF}"/>
                </a:ext>
              </a:extLst>
            </p:cNvPr>
            <p:cNvSpPr/>
            <p:nvPr/>
          </p:nvSpPr>
          <p:spPr>
            <a:xfrm>
              <a:off x="4343400" y="1549150"/>
              <a:ext cx="1905000" cy="210845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+set(budget: TotalBudget)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+setCategoryBudgets(categoryBudgets: HashSet&lt;CategoryBudget&gt;)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+getCategoryBudgets(): HashSet&lt;CategoryBudget&gt; 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+setNewCategoryBudget(budget: CategoryBudget, records: UniqueRecordList)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+addRecord(r: Record):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+removeRecord(r: Record)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SG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Isosceles Triangle 102">
            <a:extLst>
              <a:ext uri="{FF2B5EF4-FFF2-40B4-BE49-F238E27FC236}">
                <a16:creationId xmlns:a16="http://schemas.microsoft.com/office/drawing/2014/main" id="{2F254CAC-E6BF-4E64-A495-246D3E865C96}"/>
              </a:ext>
            </a:extLst>
          </p:cNvPr>
          <p:cNvSpPr/>
          <p:nvPr/>
        </p:nvSpPr>
        <p:spPr>
          <a:xfrm rot="10800000" flipV="1">
            <a:off x="5421405" y="320982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4671E542-24AC-4858-B5BC-7387DE43C28A}"/>
              </a:ext>
            </a:extLst>
          </p:cNvPr>
          <p:cNvCxnSpPr>
            <a:cxnSpLocks/>
          </p:cNvCxnSpPr>
          <p:nvPr/>
        </p:nvCxnSpPr>
        <p:spPr>
          <a:xfrm rot="5400000">
            <a:off x="5443036" y="3489780"/>
            <a:ext cx="239129" cy="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6B08A0-8585-4BE2-BA3B-7B9E5D356C88}"/>
              </a:ext>
            </a:extLst>
          </p:cNvPr>
          <p:cNvCxnSpPr>
            <a:cxnSpLocks/>
          </p:cNvCxnSpPr>
          <p:nvPr/>
        </p:nvCxnSpPr>
        <p:spPr>
          <a:xfrm>
            <a:off x="2362197" y="3609346"/>
            <a:ext cx="632460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63">
            <a:extLst>
              <a:ext uri="{FF2B5EF4-FFF2-40B4-BE49-F238E27FC236}">
                <a16:creationId xmlns:a16="http://schemas.microsoft.com/office/drawing/2014/main" id="{77EB5961-005F-4385-9D30-40671CAE3BA3}"/>
              </a:ext>
            </a:extLst>
          </p:cNvPr>
          <p:cNvCxnSpPr>
            <a:cxnSpLocks/>
          </p:cNvCxnSpPr>
          <p:nvPr/>
        </p:nvCxnSpPr>
        <p:spPr>
          <a:xfrm rot="5400000">
            <a:off x="2242634" y="3728911"/>
            <a:ext cx="239129" cy="3"/>
          </a:xfrm>
          <a:prstGeom prst="bentConnector3">
            <a:avLst>
              <a:gd name="adj1" fmla="val 235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277C78-66E6-403E-AE1F-BD79D1D4C4F2}"/>
              </a:ext>
            </a:extLst>
          </p:cNvPr>
          <p:cNvGrpSpPr/>
          <p:nvPr/>
        </p:nvGrpSpPr>
        <p:grpSpPr>
          <a:xfrm>
            <a:off x="7086600" y="4212750"/>
            <a:ext cx="4572000" cy="2285760"/>
            <a:chOff x="4343400" y="305114"/>
            <a:chExt cx="1905000" cy="2864992"/>
          </a:xfrm>
        </p:grpSpPr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D09ADFB-3801-4317-A210-C3480DF581E3}"/>
                </a:ext>
              </a:extLst>
            </p:cNvPr>
            <p:cNvSpPr/>
            <p:nvPr/>
          </p:nvSpPr>
          <p:spPr>
            <a:xfrm>
              <a:off x="4343400" y="305114"/>
              <a:ext cx="1905000" cy="38068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CategoryBudget</a:t>
              </a:r>
              <a:endParaRPr lang="en-SG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6387A92B-2BD8-4F41-B34E-11CC6C878B9E}"/>
                </a:ext>
              </a:extLst>
            </p:cNvPr>
            <p:cNvSpPr/>
            <p:nvPr/>
          </p:nvSpPr>
          <p:spPr>
            <a:xfrm>
              <a:off x="4343400" y="685802"/>
              <a:ext cx="1905000" cy="38068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-categoryOfBudget: Category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246D5E0C-6823-481A-ABDC-D1AF953684B0}"/>
                </a:ext>
              </a:extLst>
            </p:cNvPr>
            <p:cNvSpPr/>
            <p:nvPr/>
          </p:nvSpPr>
          <p:spPr>
            <a:xfrm>
              <a:off x="4343400" y="1061656"/>
              <a:ext cx="1905000" cy="210845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+getCategory(): Category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+toString(): String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+equals():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+hashCode(): int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SG" sz="1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A9CC1849-FFA4-4ED2-B2DC-C6CFBE9F2D73}"/>
              </a:ext>
            </a:extLst>
          </p:cNvPr>
          <p:cNvCxnSpPr>
            <a:cxnSpLocks/>
          </p:cNvCxnSpPr>
          <p:nvPr/>
        </p:nvCxnSpPr>
        <p:spPr>
          <a:xfrm rot="5400000">
            <a:off x="8567237" y="3728908"/>
            <a:ext cx="239129" cy="3"/>
          </a:xfrm>
          <a:prstGeom prst="bentConnector3">
            <a:avLst>
              <a:gd name="adj1" fmla="val 2172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106">
            <a:extLst>
              <a:ext uri="{FF2B5EF4-FFF2-40B4-BE49-F238E27FC236}">
                <a16:creationId xmlns:a16="http://schemas.microsoft.com/office/drawing/2014/main" id="{B8E4016D-8A3A-479B-8A6A-8A86861014A5}"/>
              </a:ext>
            </a:extLst>
          </p:cNvPr>
          <p:cNvCxnSpPr>
            <a:cxnSpLocks/>
          </p:cNvCxnSpPr>
          <p:nvPr/>
        </p:nvCxnSpPr>
        <p:spPr>
          <a:xfrm>
            <a:off x="5325105" y="5349754"/>
            <a:ext cx="1770386" cy="10825"/>
          </a:xfrm>
          <a:prstGeom prst="bentConnector3">
            <a:avLst>
              <a:gd name="adj1" fmla="val 93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F62AFB-D0E8-4E3C-B25D-039E01582D6C}"/>
              </a:ext>
            </a:extLst>
          </p:cNvPr>
          <p:cNvSpPr txBox="1"/>
          <p:nvPr/>
        </p:nvSpPr>
        <p:spPr>
          <a:xfrm>
            <a:off x="6781800" y="5083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007F-5361-4924-AC64-BC58492DC7C9}"/>
              </a:ext>
            </a:extLst>
          </p:cNvPr>
          <p:cNvSpPr txBox="1"/>
          <p:nvPr/>
        </p:nvSpPr>
        <p:spPr>
          <a:xfrm>
            <a:off x="5579855" y="5098969"/>
            <a:ext cx="925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contains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C51A07-9F71-4E1A-AB99-7E71597EA12F}"/>
              </a:ext>
            </a:extLst>
          </p:cNvPr>
          <p:cNvSpPr/>
          <p:nvPr/>
        </p:nvSpPr>
        <p:spPr>
          <a:xfrm rot="5400000">
            <a:off x="6183406" y="5206891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2019-04-14T08:53:10Z</dcterms:modified>
</cp:coreProperties>
</file>