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deleteRecord</a:t>
            </a:r>
            <a:r>
              <a:rPr lang="en-US" sz="1400" dirty="0">
                <a:solidFill>
                  <a:srgbClr val="7030A0"/>
                </a:solidFill>
              </a:rPr>
              <a:t>(r)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09906" y="3941182"/>
            <a:ext cx="2641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saveFinanceTracker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FinanceTracker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2019-04-01T06:34:33Z</dcterms:modified>
</cp:coreProperties>
</file>