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76" y="-8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588789" y="3324621"/>
            <a:ext cx="16138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2" y="3053948"/>
            <a:ext cx="8743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2" y="3376926"/>
            <a:ext cx="86289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46501" y="351981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86289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46501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8628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UniqueCategoryList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2019-04-01T07:33:56Z</dcterms:modified>
</cp:coreProperties>
</file>