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9" y="-9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4A92B-49AE-402A-A902-897E65F183DA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9DE8F-60ED-46DE-94A8-21550AEF1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7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9DE8F-60ED-46DE-94A8-21550AEF10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5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65">
            <a:extLst>
              <a:ext uri="{FF2B5EF4-FFF2-40B4-BE49-F238E27FC236}">
                <a16:creationId xmlns:a16="http://schemas.microsoft.com/office/drawing/2014/main" id="{76B1913A-E0EF-4598-8486-9A029EB9017B}"/>
              </a:ext>
            </a:extLst>
          </p:cNvPr>
          <p:cNvSpPr/>
          <p:nvPr/>
        </p:nvSpPr>
        <p:spPr>
          <a:xfrm>
            <a:off x="-6229200" y="0"/>
            <a:ext cx="18434048" cy="8911538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9" name="Rectangle 65">
            <a:extLst>
              <a:ext uri="{FF2B5EF4-FFF2-40B4-BE49-F238E27FC236}">
                <a16:creationId xmlns:a16="http://schemas.microsoft.com/office/drawing/2014/main" id="{7C1CA036-BEFF-4AC7-8F0A-1B01D3542E4E}"/>
              </a:ext>
            </a:extLst>
          </p:cNvPr>
          <p:cNvSpPr/>
          <p:nvPr/>
        </p:nvSpPr>
        <p:spPr>
          <a:xfrm>
            <a:off x="3819581" y="343281"/>
            <a:ext cx="7377155" cy="813620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950345-C78F-44A2-B514-4C03400E8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236912" y="3752114"/>
            <a:ext cx="6400800" cy="1752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E9F3D289-A453-4505-B52C-9185A628D1E3}"/>
              </a:ext>
            </a:extLst>
          </p:cNvPr>
          <p:cNvSpPr/>
          <p:nvPr/>
        </p:nvSpPr>
        <p:spPr>
          <a:xfrm>
            <a:off x="-4292485" y="343281"/>
            <a:ext cx="7982864" cy="820820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302CBBDD-2DAE-4123-AC90-CCB82B3247C4}"/>
              </a:ext>
            </a:extLst>
          </p:cNvPr>
          <p:cNvSpPr/>
          <p:nvPr/>
        </p:nvSpPr>
        <p:spPr>
          <a:xfrm>
            <a:off x="-4144465" y="63846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AF9ED495-87B6-4755-A38C-54FD9A2C93B8}"/>
              </a:ext>
            </a:extLst>
          </p:cNvPr>
          <p:cNvCxnSpPr>
            <a:cxnSpLocks/>
          </p:cNvCxnSpPr>
          <p:nvPr/>
        </p:nvCxnSpPr>
        <p:spPr>
          <a:xfrm>
            <a:off x="-3416653" y="1002133"/>
            <a:ext cx="0" cy="75493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086B8858-8CC1-4798-9B08-12F3BA1E55E4}"/>
              </a:ext>
            </a:extLst>
          </p:cNvPr>
          <p:cNvSpPr/>
          <p:nvPr/>
        </p:nvSpPr>
        <p:spPr>
          <a:xfrm>
            <a:off x="-3488660" y="1429251"/>
            <a:ext cx="151131" cy="69445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5A81C096-EACF-47BF-AF55-45D698DB0000}"/>
              </a:ext>
            </a:extLst>
          </p:cNvPr>
          <p:cNvCxnSpPr>
            <a:cxnSpLocks/>
          </p:cNvCxnSpPr>
          <p:nvPr/>
        </p:nvCxnSpPr>
        <p:spPr>
          <a:xfrm>
            <a:off x="-1632913" y="1005818"/>
            <a:ext cx="0" cy="515948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17">
            <a:extLst>
              <a:ext uri="{FF2B5EF4-FFF2-40B4-BE49-F238E27FC236}">
                <a16:creationId xmlns:a16="http://schemas.microsoft.com/office/drawing/2014/main" id="{3EBA7F04-75AE-4B07-82B2-36062ADA0353}"/>
              </a:ext>
            </a:extLst>
          </p:cNvPr>
          <p:cNvSpPr/>
          <p:nvPr/>
        </p:nvSpPr>
        <p:spPr>
          <a:xfrm>
            <a:off x="-1746011" y="1529994"/>
            <a:ext cx="177720" cy="44620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4" name="Straight Arrow Connector 22">
            <a:extLst>
              <a:ext uri="{FF2B5EF4-FFF2-40B4-BE49-F238E27FC236}">
                <a16:creationId xmlns:a16="http://schemas.microsoft.com/office/drawing/2014/main" id="{175D3BA3-93DD-4982-B0C6-5DF8BE5FEBEE}"/>
              </a:ext>
            </a:extLst>
          </p:cNvPr>
          <p:cNvCxnSpPr>
            <a:cxnSpLocks/>
          </p:cNvCxnSpPr>
          <p:nvPr/>
        </p:nvCxnSpPr>
        <p:spPr>
          <a:xfrm>
            <a:off x="-5581128" y="1429251"/>
            <a:ext cx="2092467" cy="376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4">
            <a:extLst>
              <a:ext uri="{FF2B5EF4-FFF2-40B4-BE49-F238E27FC236}">
                <a16:creationId xmlns:a16="http://schemas.microsoft.com/office/drawing/2014/main" id="{CECE11EB-6BD7-4A51-AEBD-642AAC359F7F}"/>
              </a:ext>
            </a:extLst>
          </p:cNvPr>
          <p:cNvCxnSpPr>
            <a:cxnSpLocks/>
          </p:cNvCxnSpPr>
          <p:nvPr/>
        </p:nvCxnSpPr>
        <p:spPr>
          <a:xfrm flipV="1">
            <a:off x="-3366358" y="1529994"/>
            <a:ext cx="1626091" cy="103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8">
            <a:extLst>
              <a:ext uri="{FF2B5EF4-FFF2-40B4-BE49-F238E27FC236}">
                <a16:creationId xmlns:a16="http://schemas.microsoft.com/office/drawing/2014/main" id="{EDA17E61-193B-41C1-90D0-634AC1C3615F}"/>
              </a:ext>
            </a:extLst>
          </p:cNvPr>
          <p:cNvSpPr txBox="1"/>
          <p:nvPr/>
        </p:nvSpPr>
        <p:spPr>
          <a:xfrm>
            <a:off x="-1287972" y="616530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34">
            <a:extLst>
              <a:ext uri="{FF2B5EF4-FFF2-40B4-BE49-F238E27FC236}">
                <a16:creationId xmlns:a16="http://schemas.microsoft.com/office/drawing/2014/main" id="{B545765E-CE8E-461E-B626-B74AD3D63C3E}"/>
              </a:ext>
            </a:extLst>
          </p:cNvPr>
          <p:cNvCxnSpPr>
            <a:cxnSpLocks/>
          </p:cNvCxnSpPr>
          <p:nvPr/>
        </p:nvCxnSpPr>
        <p:spPr>
          <a:xfrm flipV="1">
            <a:off x="-3331961" y="5995016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6">
            <a:extLst>
              <a:ext uri="{FF2B5EF4-FFF2-40B4-BE49-F238E27FC236}">
                <a16:creationId xmlns:a16="http://schemas.microsoft.com/office/drawing/2014/main" id="{2FAC4880-9CCC-4F4B-BA02-112AC3A26CCC}"/>
              </a:ext>
            </a:extLst>
          </p:cNvPr>
          <p:cNvCxnSpPr>
            <a:cxnSpLocks/>
          </p:cNvCxnSpPr>
          <p:nvPr/>
        </p:nvCxnSpPr>
        <p:spPr>
          <a:xfrm>
            <a:off x="-4684712" y="840031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2">
            <a:extLst>
              <a:ext uri="{FF2B5EF4-FFF2-40B4-BE49-F238E27FC236}">
                <a16:creationId xmlns:a16="http://schemas.microsoft.com/office/drawing/2014/main" id="{0A0C5F01-D226-4D76-8219-AED0966D57C1}"/>
              </a:ext>
            </a:extLst>
          </p:cNvPr>
          <p:cNvSpPr/>
          <p:nvPr/>
        </p:nvSpPr>
        <p:spPr>
          <a:xfrm>
            <a:off x="9878200" y="755065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63">
            <a:extLst>
              <a:ext uri="{FF2B5EF4-FFF2-40B4-BE49-F238E27FC236}">
                <a16:creationId xmlns:a16="http://schemas.microsoft.com/office/drawing/2014/main" id="{A1312B55-4333-4AF6-8E3B-D3CD2C8F4D4C}"/>
              </a:ext>
            </a:extLst>
          </p:cNvPr>
          <p:cNvCxnSpPr>
            <a:cxnSpLocks/>
          </p:cNvCxnSpPr>
          <p:nvPr/>
        </p:nvCxnSpPr>
        <p:spPr>
          <a:xfrm>
            <a:off x="-3336260" y="6371931"/>
            <a:ext cx="54937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4">
            <a:extLst>
              <a:ext uri="{FF2B5EF4-FFF2-40B4-BE49-F238E27FC236}">
                <a16:creationId xmlns:a16="http://schemas.microsoft.com/office/drawing/2014/main" id="{B7B1AA2A-3CBF-479D-BC1E-B9C5A4C8EADD}"/>
              </a:ext>
            </a:extLst>
          </p:cNvPr>
          <p:cNvSpPr/>
          <p:nvPr/>
        </p:nvSpPr>
        <p:spPr>
          <a:xfrm>
            <a:off x="2157469" y="6388609"/>
            <a:ext cx="115631" cy="16788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4" name="Straight Connector 70">
            <a:extLst>
              <a:ext uri="{FF2B5EF4-FFF2-40B4-BE49-F238E27FC236}">
                <a16:creationId xmlns:a16="http://schemas.microsoft.com/office/drawing/2014/main" id="{87553213-C669-4490-AB56-277FF071791E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0393452" y="1101825"/>
            <a:ext cx="19354" cy="635962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76">
            <a:extLst>
              <a:ext uri="{FF2B5EF4-FFF2-40B4-BE49-F238E27FC236}">
                <a16:creationId xmlns:a16="http://schemas.microsoft.com/office/drawing/2014/main" id="{66082406-A67D-4FD0-86BA-C62C8DB27C5A}"/>
              </a:ext>
            </a:extLst>
          </p:cNvPr>
          <p:cNvCxnSpPr>
            <a:cxnSpLocks/>
          </p:cNvCxnSpPr>
          <p:nvPr/>
        </p:nvCxnSpPr>
        <p:spPr>
          <a:xfrm flipV="1">
            <a:off x="-3336261" y="8079881"/>
            <a:ext cx="5464885" cy="1563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78">
            <a:extLst>
              <a:ext uri="{FF2B5EF4-FFF2-40B4-BE49-F238E27FC236}">
                <a16:creationId xmlns:a16="http://schemas.microsoft.com/office/drawing/2014/main" id="{F3CEA043-1D0B-4B39-9EFC-7DBB063B0669}"/>
              </a:ext>
            </a:extLst>
          </p:cNvPr>
          <p:cNvSpPr txBox="1"/>
          <p:nvPr/>
        </p:nvSpPr>
        <p:spPr>
          <a:xfrm>
            <a:off x="-1332541" y="1879534"/>
            <a:ext cx="11550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parse(“-cat food”)</a:t>
            </a:r>
          </a:p>
        </p:txBody>
      </p:sp>
      <p:sp>
        <p:nvSpPr>
          <p:cNvPr id="31" name="TextBox 79">
            <a:extLst>
              <a:ext uri="{FF2B5EF4-FFF2-40B4-BE49-F238E27FC236}">
                <a16:creationId xmlns:a16="http://schemas.microsoft.com/office/drawing/2014/main" id="{0EBF31EA-7525-4522-BD4C-9594ED37E4C7}"/>
              </a:ext>
            </a:extLst>
          </p:cNvPr>
          <p:cNvSpPr txBox="1"/>
          <p:nvPr/>
        </p:nvSpPr>
        <p:spPr>
          <a:xfrm>
            <a:off x="-3318583" y="1065940"/>
            <a:ext cx="159651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endParaRPr lang="en-US" dirty="0"/>
          </a:p>
          <a:p>
            <a:pPr algn="ctr"/>
            <a:r>
              <a:rPr lang="en-US" dirty="0"/>
              <a:t>(“search –cat food”)</a:t>
            </a:r>
          </a:p>
        </p:txBody>
      </p:sp>
      <p:sp>
        <p:nvSpPr>
          <p:cNvPr id="32" name="TextBox 81">
            <a:extLst>
              <a:ext uri="{FF2B5EF4-FFF2-40B4-BE49-F238E27FC236}">
                <a16:creationId xmlns:a16="http://schemas.microsoft.com/office/drawing/2014/main" id="{F001C175-DC70-4FBF-8892-183B3081A7BC}"/>
              </a:ext>
            </a:extLst>
          </p:cNvPr>
          <p:cNvSpPr txBox="1"/>
          <p:nvPr/>
        </p:nvSpPr>
        <p:spPr>
          <a:xfrm>
            <a:off x="-649375" y="786443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3" name="TextBox 82">
            <a:extLst>
              <a:ext uri="{FF2B5EF4-FFF2-40B4-BE49-F238E27FC236}">
                <a16:creationId xmlns:a16="http://schemas.microsoft.com/office/drawing/2014/main" id="{A0E7595F-1D76-4FDF-BFBA-E5D903345750}"/>
              </a:ext>
            </a:extLst>
          </p:cNvPr>
          <p:cNvSpPr txBox="1"/>
          <p:nvPr/>
        </p:nvSpPr>
        <p:spPr>
          <a:xfrm>
            <a:off x="-4389529" y="814760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5D36AAA3-6CB7-4AB7-B79F-8231D2D99577}"/>
              </a:ext>
            </a:extLst>
          </p:cNvPr>
          <p:cNvSpPr/>
          <p:nvPr/>
        </p:nvSpPr>
        <p:spPr>
          <a:xfrm>
            <a:off x="4043396" y="2187766"/>
            <a:ext cx="1828256" cy="46153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CategoryContains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KeywordsPredicate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5" name="Rectangle 85">
            <a:extLst>
              <a:ext uri="{FF2B5EF4-FFF2-40B4-BE49-F238E27FC236}">
                <a16:creationId xmlns:a16="http://schemas.microsoft.com/office/drawing/2014/main" id="{E37133F7-E6BD-4BFE-9B02-4FB077FA2F26}"/>
              </a:ext>
            </a:extLst>
          </p:cNvPr>
          <p:cNvSpPr/>
          <p:nvPr/>
        </p:nvSpPr>
        <p:spPr>
          <a:xfrm>
            <a:off x="2960176" y="778724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6" name="Straight Arrow Connector 89">
            <a:extLst>
              <a:ext uri="{FF2B5EF4-FFF2-40B4-BE49-F238E27FC236}">
                <a16:creationId xmlns:a16="http://schemas.microsoft.com/office/drawing/2014/main" id="{51D79CD5-BEDB-4723-A3D5-06E730BFC6BB}"/>
              </a:ext>
            </a:extLst>
          </p:cNvPr>
          <p:cNvCxnSpPr>
            <a:cxnSpLocks/>
          </p:cNvCxnSpPr>
          <p:nvPr/>
        </p:nvCxnSpPr>
        <p:spPr>
          <a:xfrm>
            <a:off x="2259803" y="7965504"/>
            <a:ext cx="7765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62">
            <a:extLst>
              <a:ext uri="{FF2B5EF4-FFF2-40B4-BE49-F238E27FC236}">
                <a16:creationId xmlns:a16="http://schemas.microsoft.com/office/drawing/2014/main" id="{0F7964FC-DB57-4039-8944-4FF3F3149338}"/>
              </a:ext>
            </a:extLst>
          </p:cNvPr>
          <p:cNvSpPr/>
          <p:nvPr/>
        </p:nvSpPr>
        <p:spPr>
          <a:xfrm>
            <a:off x="-757529" y="127175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SearchCommand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7">
            <a:extLst>
              <a:ext uri="{FF2B5EF4-FFF2-40B4-BE49-F238E27FC236}">
                <a16:creationId xmlns:a16="http://schemas.microsoft.com/office/drawing/2014/main" id="{212CD3D3-03E9-4F40-8A53-7741EA8BE342}"/>
              </a:ext>
            </a:extLst>
          </p:cNvPr>
          <p:cNvCxnSpPr>
            <a:cxnSpLocks/>
          </p:cNvCxnSpPr>
          <p:nvPr/>
        </p:nvCxnSpPr>
        <p:spPr>
          <a:xfrm>
            <a:off x="-1526921" y="2075715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44">
            <a:extLst>
              <a:ext uri="{FF2B5EF4-FFF2-40B4-BE49-F238E27FC236}">
                <a16:creationId xmlns:a16="http://schemas.microsoft.com/office/drawing/2014/main" id="{7D43E0BB-B6B3-44D4-BFF5-5F2B6652AFD0}"/>
              </a:ext>
            </a:extLst>
          </p:cNvPr>
          <p:cNvSpPr/>
          <p:nvPr/>
        </p:nvSpPr>
        <p:spPr>
          <a:xfrm>
            <a:off x="70437" y="1694716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0" name="Straight Connector 45">
            <a:extLst>
              <a:ext uri="{FF2B5EF4-FFF2-40B4-BE49-F238E27FC236}">
                <a16:creationId xmlns:a16="http://schemas.microsoft.com/office/drawing/2014/main" id="{98D79C85-9C87-46BF-BDDA-A3B7A7450452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167230" y="1700808"/>
            <a:ext cx="6130" cy="39751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8">
            <a:extLst>
              <a:ext uri="{FF2B5EF4-FFF2-40B4-BE49-F238E27FC236}">
                <a16:creationId xmlns:a16="http://schemas.microsoft.com/office/drawing/2014/main" id="{EFCA8AE9-85D5-4DE5-9B88-018E46002220}"/>
              </a:ext>
            </a:extLst>
          </p:cNvPr>
          <p:cNvSpPr/>
          <p:nvPr/>
        </p:nvSpPr>
        <p:spPr>
          <a:xfrm>
            <a:off x="85051" y="2059644"/>
            <a:ext cx="194407" cy="34649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3" name="Straight Arrow Connector 12">
            <a:extLst>
              <a:ext uri="{FF2B5EF4-FFF2-40B4-BE49-F238E27FC236}">
                <a16:creationId xmlns:a16="http://schemas.microsoft.com/office/drawing/2014/main" id="{03F8AA2D-04FA-461A-BBC1-AC9EB0EAAB93}"/>
              </a:ext>
            </a:extLst>
          </p:cNvPr>
          <p:cNvCxnSpPr>
            <a:cxnSpLocks/>
          </p:cNvCxnSpPr>
          <p:nvPr/>
        </p:nvCxnSpPr>
        <p:spPr>
          <a:xfrm>
            <a:off x="2285134" y="7549588"/>
            <a:ext cx="22807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9">
            <a:extLst>
              <a:ext uri="{FF2B5EF4-FFF2-40B4-BE49-F238E27FC236}">
                <a16:creationId xmlns:a16="http://schemas.microsoft.com/office/drawing/2014/main" id="{83BC37B2-5A60-4D0B-82E1-4C77537324FA}"/>
              </a:ext>
            </a:extLst>
          </p:cNvPr>
          <p:cNvCxnSpPr>
            <a:cxnSpLocks/>
          </p:cNvCxnSpPr>
          <p:nvPr/>
        </p:nvCxnSpPr>
        <p:spPr>
          <a:xfrm>
            <a:off x="-1568291" y="1597698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51">
            <a:extLst>
              <a:ext uri="{FF2B5EF4-FFF2-40B4-BE49-F238E27FC236}">
                <a16:creationId xmlns:a16="http://schemas.microsoft.com/office/drawing/2014/main" id="{5E568DAD-6E9F-4977-8FED-ED31D9FD2CF9}"/>
              </a:ext>
            </a:extLst>
          </p:cNvPr>
          <p:cNvCxnSpPr>
            <a:cxnSpLocks/>
          </p:cNvCxnSpPr>
          <p:nvPr/>
        </p:nvCxnSpPr>
        <p:spPr>
          <a:xfrm>
            <a:off x="-1529993" y="1817879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">
            <a:extLst>
              <a:ext uri="{FF2B5EF4-FFF2-40B4-BE49-F238E27FC236}">
                <a16:creationId xmlns:a16="http://schemas.microsoft.com/office/drawing/2014/main" id="{36783D12-6E5C-4FDD-992C-A54AA6829B4A}"/>
              </a:ext>
            </a:extLst>
          </p:cNvPr>
          <p:cNvSpPr txBox="1"/>
          <p:nvPr/>
        </p:nvSpPr>
        <p:spPr>
          <a:xfrm>
            <a:off x="38028" y="5675987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2" name="Rectangle 62">
            <a:extLst>
              <a:ext uri="{FF2B5EF4-FFF2-40B4-BE49-F238E27FC236}">
                <a16:creationId xmlns:a16="http://schemas.microsoft.com/office/drawing/2014/main" id="{F66794F5-FE26-47EF-A12F-65600D39A695}"/>
              </a:ext>
            </a:extLst>
          </p:cNvPr>
          <p:cNvSpPr/>
          <p:nvPr/>
        </p:nvSpPr>
        <p:spPr>
          <a:xfrm>
            <a:off x="1691680" y="472514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:Search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3" name="Rectangle 60">
            <a:extLst>
              <a:ext uri="{FF2B5EF4-FFF2-40B4-BE49-F238E27FC236}">
                <a16:creationId xmlns:a16="http://schemas.microsoft.com/office/drawing/2014/main" id="{23123057-2EB7-4EF1-9FBB-F9FFBC1EB79E}"/>
              </a:ext>
            </a:extLst>
          </p:cNvPr>
          <p:cNvSpPr/>
          <p:nvPr/>
        </p:nvSpPr>
        <p:spPr>
          <a:xfrm>
            <a:off x="2113442" y="5174824"/>
            <a:ext cx="194407" cy="1819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4" name="Straight Arrow Connector 61">
            <a:extLst>
              <a:ext uri="{FF2B5EF4-FFF2-40B4-BE49-F238E27FC236}">
                <a16:creationId xmlns:a16="http://schemas.microsoft.com/office/drawing/2014/main" id="{282F6286-0499-4C50-A3E0-28E051E03219}"/>
              </a:ext>
            </a:extLst>
          </p:cNvPr>
          <p:cNvCxnSpPr>
            <a:cxnSpLocks/>
          </p:cNvCxnSpPr>
          <p:nvPr/>
        </p:nvCxnSpPr>
        <p:spPr>
          <a:xfrm flipV="1">
            <a:off x="226230" y="5099186"/>
            <a:ext cx="1466158" cy="23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92456DED-3FBC-4C12-A3B2-A1437D31937D}"/>
              </a:ext>
            </a:extLst>
          </p:cNvPr>
          <p:cNvCxnSpPr>
            <a:cxnSpLocks/>
          </p:cNvCxnSpPr>
          <p:nvPr/>
        </p:nvCxnSpPr>
        <p:spPr>
          <a:xfrm>
            <a:off x="264025" y="5356735"/>
            <a:ext cx="197769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65">
            <a:extLst>
              <a:ext uri="{FF2B5EF4-FFF2-40B4-BE49-F238E27FC236}">
                <a16:creationId xmlns:a16="http://schemas.microsoft.com/office/drawing/2014/main" id="{208A61CD-F06C-4A2C-98E3-CE7CF88C2516}"/>
              </a:ext>
            </a:extLst>
          </p:cNvPr>
          <p:cNvCxnSpPr>
            <a:cxnSpLocks/>
          </p:cNvCxnSpPr>
          <p:nvPr/>
        </p:nvCxnSpPr>
        <p:spPr>
          <a:xfrm>
            <a:off x="-1553675" y="5504714"/>
            <a:ext cx="163872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73">
            <a:extLst>
              <a:ext uri="{FF2B5EF4-FFF2-40B4-BE49-F238E27FC236}">
                <a16:creationId xmlns:a16="http://schemas.microsoft.com/office/drawing/2014/main" id="{F6612FB6-F909-4466-A3A1-04A12A0587AF}"/>
              </a:ext>
            </a:extLst>
          </p:cNvPr>
          <p:cNvSpPr/>
          <p:nvPr/>
        </p:nvSpPr>
        <p:spPr>
          <a:xfrm>
            <a:off x="10340073" y="6527114"/>
            <a:ext cx="152400" cy="1998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Arrow Connector 84">
            <a:extLst>
              <a:ext uri="{FF2B5EF4-FFF2-40B4-BE49-F238E27FC236}">
                <a16:creationId xmlns:a16="http://schemas.microsoft.com/office/drawing/2014/main" id="{E51A52D8-1D6A-402E-806A-152E178CBDD2}"/>
              </a:ext>
            </a:extLst>
          </p:cNvPr>
          <p:cNvCxnSpPr>
            <a:cxnSpLocks/>
          </p:cNvCxnSpPr>
          <p:nvPr/>
        </p:nvCxnSpPr>
        <p:spPr>
          <a:xfrm>
            <a:off x="2238497" y="6540138"/>
            <a:ext cx="8101576" cy="219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6">
            <a:extLst>
              <a:ext uri="{FF2B5EF4-FFF2-40B4-BE49-F238E27FC236}">
                <a16:creationId xmlns:a16="http://schemas.microsoft.com/office/drawing/2014/main" id="{49F1DD8A-9F9B-4C37-8A29-AC85E5C8B6D3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2273100" y="6698850"/>
            <a:ext cx="8143173" cy="2806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5">
            <a:extLst>
              <a:ext uri="{FF2B5EF4-FFF2-40B4-BE49-F238E27FC236}">
                <a16:creationId xmlns:a16="http://schemas.microsoft.com/office/drawing/2014/main" id="{670AC4B2-D8E4-4841-BD17-1381D48ECF88}"/>
              </a:ext>
            </a:extLst>
          </p:cNvPr>
          <p:cNvSpPr txBox="1"/>
          <p:nvPr/>
        </p:nvSpPr>
        <p:spPr>
          <a:xfrm>
            <a:off x="-6393584" y="1186291"/>
            <a:ext cx="28189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execute(“search –cat food”)</a:t>
            </a:r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B177EDA9-0945-4287-AEC4-2D68C5F06222}"/>
              </a:ext>
            </a:extLst>
          </p:cNvPr>
          <p:cNvSpPr/>
          <p:nvPr/>
        </p:nvSpPr>
        <p:spPr>
          <a:xfrm>
            <a:off x="2486880" y="7330007"/>
            <a:ext cx="112008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Rectangle 60">
            <a:extLst>
              <a:ext uri="{FF2B5EF4-FFF2-40B4-BE49-F238E27FC236}">
                <a16:creationId xmlns:a16="http://schemas.microsoft.com/office/drawing/2014/main" id="{A3AD5C95-85E2-458A-AD66-50BC9265DE75}"/>
              </a:ext>
            </a:extLst>
          </p:cNvPr>
          <p:cNvSpPr/>
          <p:nvPr/>
        </p:nvSpPr>
        <p:spPr>
          <a:xfrm>
            <a:off x="4872830" y="2640002"/>
            <a:ext cx="161626" cy="2129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Straight Arrow Connector 49">
            <a:extLst>
              <a:ext uri="{FF2B5EF4-FFF2-40B4-BE49-F238E27FC236}">
                <a16:creationId xmlns:a16="http://schemas.microsoft.com/office/drawing/2014/main" id="{01E1B741-CAEC-46E7-8E76-F6F5B2112D74}"/>
              </a:ext>
            </a:extLst>
          </p:cNvPr>
          <p:cNvCxnSpPr>
            <a:cxnSpLocks/>
          </p:cNvCxnSpPr>
          <p:nvPr/>
        </p:nvCxnSpPr>
        <p:spPr>
          <a:xfrm>
            <a:off x="248230" y="2578041"/>
            <a:ext cx="37951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81">
            <a:extLst>
              <a:ext uri="{FF2B5EF4-FFF2-40B4-BE49-F238E27FC236}">
                <a16:creationId xmlns:a16="http://schemas.microsoft.com/office/drawing/2014/main" id="{3F522BCC-9538-441E-8FCE-3D0CE3808AC3}"/>
              </a:ext>
            </a:extLst>
          </p:cNvPr>
          <p:cNvSpPr txBox="1"/>
          <p:nvPr/>
        </p:nvSpPr>
        <p:spPr>
          <a:xfrm>
            <a:off x="421691" y="2383117"/>
            <a:ext cx="31299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CategoryContainsKeywordsPredicate</a:t>
            </a:r>
            <a:r>
              <a:rPr lang="en-SG" sz="1100" dirty="0"/>
              <a:t>(</a:t>
            </a:r>
            <a:r>
              <a:rPr lang="en-SG" sz="1100" dirty="0" err="1"/>
              <a:t>nameKeywords</a:t>
            </a:r>
            <a:r>
              <a:rPr lang="en-SG" sz="1100" dirty="0"/>
              <a:t>)</a:t>
            </a:r>
            <a:endParaRPr lang="en-US" sz="1100" dirty="0"/>
          </a:p>
        </p:txBody>
      </p:sp>
      <p:cxnSp>
        <p:nvCxnSpPr>
          <p:cNvPr id="109" name="Straight Arrow Connector 62">
            <a:extLst>
              <a:ext uri="{FF2B5EF4-FFF2-40B4-BE49-F238E27FC236}">
                <a16:creationId xmlns:a16="http://schemas.microsoft.com/office/drawing/2014/main" id="{F01D529C-A6CC-4E54-BC1C-CC7184D668DD}"/>
              </a:ext>
            </a:extLst>
          </p:cNvPr>
          <p:cNvCxnSpPr>
            <a:cxnSpLocks/>
          </p:cNvCxnSpPr>
          <p:nvPr/>
        </p:nvCxnSpPr>
        <p:spPr>
          <a:xfrm flipV="1">
            <a:off x="264025" y="2843149"/>
            <a:ext cx="4602676" cy="783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67">
            <a:extLst>
              <a:ext uri="{FF2B5EF4-FFF2-40B4-BE49-F238E27FC236}">
                <a16:creationId xmlns:a16="http://schemas.microsoft.com/office/drawing/2014/main" id="{5297FF84-EC42-43B0-B41A-348FB5697B67}"/>
              </a:ext>
            </a:extLst>
          </p:cNvPr>
          <p:cNvSpPr txBox="1"/>
          <p:nvPr/>
        </p:nvSpPr>
        <p:spPr>
          <a:xfrm>
            <a:off x="4746098" y="6324534"/>
            <a:ext cx="22511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/>
                </a:solidFill>
              </a:rPr>
              <a:t>updateFilteredExpenseList</a:t>
            </a:r>
            <a:r>
              <a:rPr lang="en-US" sz="1100" dirty="0">
                <a:solidFill>
                  <a:schemeClr val="accent4"/>
                </a:solidFill>
              </a:rPr>
              <a:t>(predicate)</a:t>
            </a:r>
          </a:p>
        </p:txBody>
      </p:sp>
      <p:sp>
        <p:nvSpPr>
          <p:cNvPr id="70" name="TextBox 3">
            <a:extLst>
              <a:ext uri="{FF2B5EF4-FFF2-40B4-BE49-F238E27FC236}">
                <a16:creationId xmlns:a16="http://schemas.microsoft.com/office/drawing/2014/main" id="{596FD0C4-4880-4925-B5DC-532527CCDB6D}"/>
              </a:ext>
            </a:extLst>
          </p:cNvPr>
          <p:cNvSpPr txBox="1"/>
          <p:nvPr/>
        </p:nvSpPr>
        <p:spPr>
          <a:xfrm>
            <a:off x="2081348" y="8194268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688626B4-65FD-49FF-841A-1488D03C8EAA}"/>
              </a:ext>
            </a:extLst>
          </p:cNvPr>
          <p:cNvSpPr/>
          <p:nvPr/>
        </p:nvSpPr>
        <p:spPr>
          <a:xfrm>
            <a:off x="-2364906" y="518834"/>
            <a:ext cx="1564982" cy="48769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FinanceTrackerParser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6" name="TextBox 81">
            <a:extLst>
              <a:ext uri="{FF2B5EF4-FFF2-40B4-BE49-F238E27FC236}">
                <a16:creationId xmlns:a16="http://schemas.microsoft.com/office/drawing/2014/main" id="{D13A9F7F-FB99-4BE9-92C6-B8A4F16E200D}"/>
              </a:ext>
            </a:extLst>
          </p:cNvPr>
          <p:cNvSpPr txBox="1"/>
          <p:nvPr/>
        </p:nvSpPr>
        <p:spPr>
          <a:xfrm>
            <a:off x="432948" y="3273181"/>
            <a:ext cx="284110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DateContainsKeywordsPredicate</a:t>
            </a:r>
            <a:r>
              <a:rPr lang="en-SG" sz="1100" dirty="0"/>
              <a:t>(</a:t>
            </a:r>
            <a:r>
              <a:rPr lang="en-SG" sz="1100" dirty="0" err="1"/>
              <a:t>nameKeyWords</a:t>
            </a:r>
            <a:r>
              <a:rPr lang="en-SG" sz="1100" dirty="0"/>
              <a:t>)</a:t>
            </a:r>
            <a:endParaRPr lang="en-US" sz="1100" dirty="0"/>
          </a:p>
        </p:txBody>
      </p:sp>
      <p:sp>
        <p:nvSpPr>
          <p:cNvPr id="97" name="TextBox 81">
            <a:extLst>
              <a:ext uri="{FF2B5EF4-FFF2-40B4-BE49-F238E27FC236}">
                <a16:creationId xmlns:a16="http://schemas.microsoft.com/office/drawing/2014/main" id="{70BC70E4-9659-4879-83DB-276EE0810003}"/>
              </a:ext>
            </a:extLst>
          </p:cNvPr>
          <p:cNvSpPr txBox="1"/>
          <p:nvPr/>
        </p:nvSpPr>
        <p:spPr>
          <a:xfrm>
            <a:off x="421691" y="4105594"/>
            <a:ext cx="392009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NameContainsKeywordsPredicate</a:t>
            </a:r>
            <a:r>
              <a:rPr lang="en-SG" sz="1100" dirty="0"/>
              <a:t>(</a:t>
            </a:r>
            <a:r>
              <a:rPr lang="en-SG" sz="1100" dirty="0" err="1"/>
              <a:t>nameKeywords</a:t>
            </a:r>
            <a:r>
              <a:rPr lang="en-SG" sz="1100" dirty="0"/>
              <a:t>)</a:t>
            </a:r>
            <a:endParaRPr lang="en-US" sz="1100" dirty="0"/>
          </a:p>
        </p:txBody>
      </p:sp>
      <p:sp>
        <p:nvSpPr>
          <p:cNvPr id="117" name="Rectangle 62">
            <a:extLst>
              <a:ext uri="{FF2B5EF4-FFF2-40B4-BE49-F238E27FC236}">
                <a16:creationId xmlns:a16="http://schemas.microsoft.com/office/drawing/2014/main" id="{8C8B2ED0-941D-4479-A706-BCC2583F9164}"/>
              </a:ext>
            </a:extLst>
          </p:cNvPr>
          <p:cNvSpPr/>
          <p:nvPr/>
        </p:nvSpPr>
        <p:spPr>
          <a:xfrm>
            <a:off x="5919626" y="3068960"/>
            <a:ext cx="1828256" cy="46153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DateContains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KeywordsPredicate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8" name="Rectangle 60">
            <a:extLst>
              <a:ext uri="{FF2B5EF4-FFF2-40B4-BE49-F238E27FC236}">
                <a16:creationId xmlns:a16="http://schemas.microsoft.com/office/drawing/2014/main" id="{0361BB58-B346-482D-B4DD-37277A02FFA8}"/>
              </a:ext>
            </a:extLst>
          </p:cNvPr>
          <p:cNvSpPr/>
          <p:nvPr/>
        </p:nvSpPr>
        <p:spPr>
          <a:xfrm>
            <a:off x="6751618" y="3523866"/>
            <a:ext cx="161626" cy="2129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9" name="Straight Arrow Connector 49">
            <a:extLst>
              <a:ext uri="{FF2B5EF4-FFF2-40B4-BE49-F238E27FC236}">
                <a16:creationId xmlns:a16="http://schemas.microsoft.com/office/drawing/2014/main" id="{1699719A-6282-4EC5-AF33-E0201211A486}"/>
              </a:ext>
            </a:extLst>
          </p:cNvPr>
          <p:cNvCxnSpPr>
            <a:cxnSpLocks/>
          </p:cNvCxnSpPr>
          <p:nvPr/>
        </p:nvCxnSpPr>
        <p:spPr>
          <a:xfrm>
            <a:off x="226230" y="3471209"/>
            <a:ext cx="569339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62">
            <a:extLst>
              <a:ext uri="{FF2B5EF4-FFF2-40B4-BE49-F238E27FC236}">
                <a16:creationId xmlns:a16="http://schemas.microsoft.com/office/drawing/2014/main" id="{1DD1AEA7-2BCA-444D-8521-344FD96A8164}"/>
              </a:ext>
            </a:extLst>
          </p:cNvPr>
          <p:cNvCxnSpPr>
            <a:cxnSpLocks/>
          </p:cNvCxnSpPr>
          <p:nvPr/>
        </p:nvCxnSpPr>
        <p:spPr>
          <a:xfrm flipV="1">
            <a:off x="248230" y="3734132"/>
            <a:ext cx="6585524" cy="909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62">
            <a:extLst>
              <a:ext uri="{FF2B5EF4-FFF2-40B4-BE49-F238E27FC236}">
                <a16:creationId xmlns:a16="http://schemas.microsoft.com/office/drawing/2014/main" id="{24F2CA6D-3714-463E-A2DC-0AE0F90906D8}"/>
              </a:ext>
            </a:extLst>
          </p:cNvPr>
          <p:cNvSpPr/>
          <p:nvPr/>
        </p:nvSpPr>
        <p:spPr>
          <a:xfrm>
            <a:off x="7913786" y="3892507"/>
            <a:ext cx="1828256" cy="46153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NameContains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KeywordsPredicate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4" name="Rectangle 60">
            <a:extLst>
              <a:ext uri="{FF2B5EF4-FFF2-40B4-BE49-F238E27FC236}">
                <a16:creationId xmlns:a16="http://schemas.microsoft.com/office/drawing/2014/main" id="{912551FC-B39A-47B9-9CC2-F73F31A7089E}"/>
              </a:ext>
            </a:extLst>
          </p:cNvPr>
          <p:cNvSpPr/>
          <p:nvPr/>
        </p:nvSpPr>
        <p:spPr>
          <a:xfrm>
            <a:off x="8747101" y="4347480"/>
            <a:ext cx="161626" cy="2129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5" name="Straight Arrow Connector 49">
            <a:extLst>
              <a:ext uri="{FF2B5EF4-FFF2-40B4-BE49-F238E27FC236}">
                <a16:creationId xmlns:a16="http://schemas.microsoft.com/office/drawing/2014/main" id="{3E25FCD4-4F04-44B5-B4DD-0F56AFA7E849}"/>
              </a:ext>
            </a:extLst>
          </p:cNvPr>
          <p:cNvCxnSpPr>
            <a:cxnSpLocks/>
          </p:cNvCxnSpPr>
          <p:nvPr/>
        </p:nvCxnSpPr>
        <p:spPr>
          <a:xfrm>
            <a:off x="226230" y="4309865"/>
            <a:ext cx="768755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62">
            <a:extLst>
              <a:ext uri="{FF2B5EF4-FFF2-40B4-BE49-F238E27FC236}">
                <a16:creationId xmlns:a16="http://schemas.microsoft.com/office/drawing/2014/main" id="{B8E0402A-29BF-4435-8067-17AB3B18B796}"/>
              </a:ext>
            </a:extLst>
          </p:cNvPr>
          <p:cNvCxnSpPr>
            <a:cxnSpLocks/>
            <a:endCxn id="124" idx="2"/>
          </p:cNvCxnSpPr>
          <p:nvPr/>
        </p:nvCxnSpPr>
        <p:spPr>
          <a:xfrm>
            <a:off x="248230" y="4550565"/>
            <a:ext cx="8579684" cy="984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AF3B28D-FCE8-4DFA-BAAA-E4C05D54E12A}"/>
              </a:ext>
            </a:extLst>
          </p:cNvPr>
          <p:cNvSpPr/>
          <p:nvPr/>
        </p:nvSpPr>
        <p:spPr>
          <a:xfrm>
            <a:off x="-905826" y="2161160"/>
            <a:ext cx="10806847" cy="2517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6F1EE80-231E-4C21-8FF9-D446A914B441}"/>
              </a:ext>
            </a:extLst>
          </p:cNvPr>
          <p:cNvCxnSpPr>
            <a:cxnSpLocks/>
          </p:cNvCxnSpPr>
          <p:nvPr/>
        </p:nvCxnSpPr>
        <p:spPr>
          <a:xfrm>
            <a:off x="-912301" y="2924944"/>
            <a:ext cx="10806847" cy="198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929E2E0-ED1B-47CE-9553-7EFB7B12AFFC}"/>
              </a:ext>
            </a:extLst>
          </p:cNvPr>
          <p:cNvCxnSpPr>
            <a:cxnSpLocks/>
          </p:cNvCxnSpPr>
          <p:nvPr/>
        </p:nvCxnSpPr>
        <p:spPr>
          <a:xfrm>
            <a:off x="-905827" y="3828666"/>
            <a:ext cx="10806847" cy="198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5" name="Rectangle: Single Corner Snipped 144">
            <a:extLst>
              <a:ext uri="{FF2B5EF4-FFF2-40B4-BE49-F238E27FC236}">
                <a16:creationId xmlns:a16="http://schemas.microsoft.com/office/drawing/2014/main" id="{7AAEFC71-D089-45A7-A23D-53EC41AD1268}"/>
              </a:ext>
            </a:extLst>
          </p:cNvPr>
          <p:cNvSpPr/>
          <p:nvPr/>
        </p:nvSpPr>
        <p:spPr>
          <a:xfrm flipV="1">
            <a:off x="-891210" y="2167808"/>
            <a:ext cx="801040" cy="478842"/>
          </a:xfrm>
          <a:prstGeom prst="snip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94634AC-382E-4A48-A9F3-0DB53C49248A}"/>
              </a:ext>
            </a:extLst>
          </p:cNvPr>
          <p:cNvSpPr txBox="1"/>
          <p:nvPr/>
        </p:nvSpPr>
        <p:spPr>
          <a:xfrm>
            <a:off x="-785118" y="2232103"/>
            <a:ext cx="5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147" name="TextBox 81">
            <a:extLst>
              <a:ext uri="{FF2B5EF4-FFF2-40B4-BE49-F238E27FC236}">
                <a16:creationId xmlns:a16="http://schemas.microsoft.com/office/drawing/2014/main" id="{22D20220-82B2-4018-9A60-FA7B12DC773A}"/>
              </a:ext>
            </a:extLst>
          </p:cNvPr>
          <p:cNvSpPr txBox="1"/>
          <p:nvPr/>
        </p:nvSpPr>
        <p:spPr>
          <a:xfrm>
            <a:off x="302057" y="2198843"/>
            <a:ext cx="7515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>
                <a:solidFill>
                  <a:srgbClr val="FF0000"/>
                </a:solidFill>
              </a:rPr>
              <a:t>[flag == -cat]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48" name="TextBox 81">
            <a:extLst>
              <a:ext uri="{FF2B5EF4-FFF2-40B4-BE49-F238E27FC236}">
                <a16:creationId xmlns:a16="http://schemas.microsoft.com/office/drawing/2014/main" id="{9FEF9E28-F852-4F37-BA71-6857B79A5A0D}"/>
              </a:ext>
            </a:extLst>
          </p:cNvPr>
          <p:cNvSpPr txBox="1"/>
          <p:nvPr/>
        </p:nvSpPr>
        <p:spPr>
          <a:xfrm>
            <a:off x="297324" y="2964436"/>
            <a:ext cx="8902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>
                <a:solidFill>
                  <a:srgbClr val="FF0000"/>
                </a:solidFill>
              </a:rPr>
              <a:t>[flag == -date]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49" name="TextBox 81">
            <a:extLst>
              <a:ext uri="{FF2B5EF4-FFF2-40B4-BE49-F238E27FC236}">
                <a16:creationId xmlns:a16="http://schemas.microsoft.com/office/drawing/2014/main" id="{6D232CF7-9674-4F8E-9E52-ACBD05B51E91}"/>
              </a:ext>
            </a:extLst>
          </p:cNvPr>
          <p:cNvSpPr txBox="1"/>
          <p:nvPr/>
        </p:nvSpPr>
        <p:spPr>
          <a:xfrm>
            <a:off x="297325" y="3907795"/>
            <a:ext cx="8902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>
                <a:solidFill>
                  <a:srgbClr val="FF0000"/>
                </a:solidFill>
              </a:rPr>
              <a:t>[flag == -name]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61" name="Rectangle 73">
            <a:extLst>
              <a:ext uri="{FF2B5EF4-FFF2-40B4-BE49-F238E27FC236}">
                <a16:creationId xmlns:a16="http://schemas.microsoft.com/office/drawing/2014/main" id="{43C7B9EF-0D05-4425-AA46-8B29FDA78D03}"/>
              </a:ext>
            </a:extLst>
          </p:cNvPr>
          <p:cNvSpPr/>
          <p:nvPr/>
        </p:nvSpPr>
        <p:spPr>
          <a:xfrm>
            <a:off x="10336290" y="6956733"/>
            <a:ext cx="153032" cy="2498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2" name="Straight Arrow Connector 84">
            <a:extLst>
              <a:ext uri="{FF2B5EF4-FFF2-40B4-BE49-F238E27FC236}">
                <a16:creationId xmlns:a16="http://schemas.microsoft.com/office/drawing/2014/main" id="{DC1AA5D5-FCE0-428E-B970-DAA30D7B3A91}"/>
              </a:ext>
            </a:extLst>
          </p:cNvPr>
          <p:cNvCxnSpPr>
            <a:cxnSpLocks/>
          </p:cNvCxnSpPr>
          <p:nvPr/>
        </p:nvCxnSpPr>
        <p:spPr>
          <a:xfrm>
            <a:off x="2222680" y="6970416"/>
            <a:ext cx="8101576" cy="219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86">
            <a:extLst>
              <a:ext uri="{FF2B5EF4-FFF2-40B4-BE49-F238E27FC236}">
                <a16:creationId xmlns:a16="http://schemas.microsoft.com/office/drawing/2014/main" id="{D2DCD1DF-0012-46C5-9CB4-E1D9779332D1}"/>
              </a:ext>
            </a:extLst>
          </p:cNvPr>
          <p:cNvCxnSpPr>
            <a:cxnSpLocks/>
            <a:endCxn id="161" idx="2"/>
          </p:cNvCxnSpPr>
          <p:nvPr/>
        </p:nvCxnSpPr>
        <p:spPr>
          <a:xfrm>
            <a:off x="2285134" y="7199245"/>
            <a:ext cx="8127672" cy="730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67">
            <a:extLst>
              <a:ext uri="{FF2B5EF4-FFF2-40B4-BE49-F238E27FC236}">
                <a16:creationId xmlns:a16="http://schemas.microsoft.com/office/drawing/2014/main" id="{4D12C00D-3610-4553-B46A-6B158052CA10}"/>
              </a:ext>
            </a:extLst>
          </p:cNvPr>
          <p:cNvSpPr txBox="1"/>
          <p:nvPr/>
        </p:nvSpPr>
        <p:spPr>
          <a:xfrm>
            <a:off x="4746098" y="6778254"/>
            <a:ext cx="22511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/>
                </a:solidFill>
              </a:rPr>
              <a:t>getFilteredRecordList</a:t>
            </a:r>
            <a:r>
              <a:rPr lang="en-US" sz="1100" dirty="0">
                <a:solidFill>
                  <a:schemeClr val="accent4"/>
                </a:solidFill>
              </a:rPr>
              <a:t>()</a:t>
            </a:r>
          </a:p>
        </p:txBody>
      </p:sp>
      <p:sp>
        <p:nvSpPr>
          <p:cNvPr id="166" name="TextBox 67">
            <a:extLst>
              <a:ext uri="{FF2B5EF4-FFF2-40B4-BE49-F238E27FC236}">
                <a16:creationId xmlns:a16="http://schemas.microsoft.com/office/drawing/2014/main" id="{630DA4A3-251E-4D49-AE32-3B45C911E213}"/>
              </a:ext>
            </a:extLst>
          </p:cNvPr>
          <p:cNvSpPr txBox="1"/>
          <p:nvPr/>
        </p:nvSpPr>
        <p:spPr>
          <a:xfrm>
            <a:off x="4736320" y="7017071"/>
            <a:ext cx="22511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/>
                </a:solidFill>
              </a:rPr>
              <a:t>ObservableList</a:t>
            </a:r>
            <a:r>
              <a:rPr lang="en-US" sz="1100" dirty="0">
                <a:solidFill>
                  <a:schemeClr val="accent4"/>
                </a:solidFill>
              </a:rPr>
              <a:t>&lt;Record&gt;</a:t>
            </a:r>
          </a:p>
        </p:txBody>
      </p:sp>
      <p:cxnSp>
        <p:nvCxnSpPr>
          <p:cNvPr id="82" name="Straight Connector 45">
            <a:extLst>
              <a:ext uri="{FF2B5EF4-FFF2-40B4-BE49-F238E27FC236}">
                <a16:creationId xmlns:a16="http://schemas.microsoft.com/office/drawing/2014/main" id="{2101585D-7A83-4D89-A7B8-FDF60FA5F192}"/>
              </a:ext>
            </a:extLst>
          </p:cNvPr>
          <p:cNvCxnSpPr>
            <a:cxnSpLocks/>
          </p:cNvCxnSpPr>
          <p:nvPr/>
        </p:nvCxnSpPr>
        <p:spPr>
          <a:xfrm flipH="1">
            <a:off x="2208804" y="5356735"/>
            <a:ext cx="1842" cy="289506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3" name="Straight Connector 45">
            <a:extLst>
              <a:ext uri="{FF2B5EF4-FFF2-40B4-BE49-F238E27FC236}">
                <a16:creationId xmlns:a16="http://schemas.microsoft.com/office/drawing/2014/main" id="{C0D6EE92-7D90-4A78-AF74-0808DEF31CA3}"/>
              </a:ext>
            </a:extLst>
          </p:cNvPr>
          <p:cNvCxnSpPr>
            <a:cxnSpLocks/>
          </p:cNvCxnSpPr>
          <p:nvPr/>
        </p:nvCxnSpPr>
        <p:spPr>
          <a:xfrm>
            <a:off x="3046804" y="7815557"/>
            <a:ext cx="0" cy="4332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5" name="Straight Connector 70">
            <a:extLst>
              <a:ext uri="{FF2B5EF4-FFF2-40B4-BE49-F238E27FC236}">
                <a16:creationId xmlns:a16="http://schemas.microsoft.com/office/drawing/2014/main" id="{E008D4CD-590D-44CD-94CC-7A752B69A2D4}"/>
              </a:ext>
            </a:extLst>
          </p:cNvPr>
          <p:cNvCxnSpPr>
            <a:cxnSpLocks/>
          </p:cNvCxnSpPr>
          <p:nvPr/>
        </p:nvCxnSpPr>
        <p:spPr>
          <a:xfrm>
            <a:off x="4952386" y="2650801"/>
            <a:ext cx="0" cy="28405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9" name="Straight Connector 70">
            <a:extLst>
              <a:ext uri="{FF2B5EF4-FFF2-40B4-BE49-F238E27FC236}">
                <a16:creationId xmlns:a16="http://schemas.microsoft.com/office/drawing/2014/main" id="{22B80AA5-7DC8-4260-BAAB-615C2734BB98}"/>
              </a:ext>
            </a:extLst>
          </p:cNvPr>
          <p:cNvCxnSpPr>
            <a:cxnSpLocks/>
          </p:cNvCxnSpPr>
          <p:nvPr/>
        </p:nvCxnSpPr>
        <p:spPr>
          <a:xfrm>
            <a:off x="6832431" y="3555892"/>
            <a:ext cx="0" cy="28405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Straight Connector 70">
            <a:extLst>
              <a:ext uri="{FF2B5EF4-FFF2-40B4-BE49-F238E27FC236}">
                <a16:creationId xmlns:a16="http://schemas.microsoft.com/office/drawing/2014/main" id="{5BE85B36-0F3B-41A9-AF15-255A4E9A1F2D}"/>
              </a:ext>
            </a:extLst>
          </p:cNvPr>
          <p:cNvCxnSpPr>
            <a:cxnSpLocks/>
          </p:cNvCxnSpPr>
          <p:nvPr/>
        </p:nvCxnSpPr>
        <p:spPr>
          <a:xfrm>
            <a:off x="8827914" y="4354045"/>
            <a:ext cx="0" cy="28405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4" name="TextBox 81">
            <a:extLst>
              <a:ext uri="{FF2B5EF4-FFF2-40B4-BE49-F238E27FC236}">
                <a16:creationId xmlns:a16="http://schemas.microsoft.com/office/drawing/2014/main" id="{02D89164-15FB-44C0-8AD2-83AEE13F8C2C}"/>
              </a:ext>
            </a:extLst>
          </p:cNvPr>
          <p:cNvSpPr txBox="1"/>
          <p:nvPr/>
        </p:nvSpPr>
        <p:spPr>
          <a:xfrm>
            <a:off x="2245353" y="777835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29199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93</Words>
  <Application>Microsoft Office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xiangyu</dc:creator>
  <cp:lastModifiedBy>Yong Le Eugene</cp:lastModifiedBy>
  <cp:revision>24</cp:revision>
  <dcterms:created xsi:type="dcterms:W3CDTF">2018-10-23T16:45:50Z</dcterms:created>
  <dcterms:modified xsi:type="dcterms:W3CDTF">2019-04-13T12:31:06Z</dcterms:modified>
</cp:coreProperties>
</file>