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8E0"/>
    <a:srgbClr val="7030A0"/>
    <a:srgbClr val="96CFDE"/>
    <a:srgbClr val="31859C"/>
    <a:srgbClr val="0070C0"/>
    <a:srgbClr val="00B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AE69-8D82-4665-B9AC-DFFADA4C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9AC27-3435-4286-9E97-1BD86ED1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56E6-E516-43E1-ADF8-D071B9F9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3689-EAD2-4798-96EE-8D5BDE25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F7E3-9254-473C-A28E-F2FBC8B0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98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35C1-62EA-49D9-9AD5-1BE6ADC7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20BEC-8F4B-449E-9D48-D2BBF80A5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0B3F-670A-4148-89E3-287561F7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8EB7-E6C4-4060-B85C-860934ED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286A-848D-4F56-8140-9226668D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92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5C76B-7EAB-4502-8422-037C61B7C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62F4C-96A4-41EB-9FAF-F5BF6536D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D4EA-3111-4C4B-A9B9-434D5D15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7F95-685D-48EA-B635-CECDC806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8AD8-CACC-4A14-A748-564B49AB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00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DC4A-CFFA-40DC-A373-4B63D75A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AD9-DFDD-4B9A-8C65-C250C4F6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257E-9AF0-45E4-807B-F3BE01BB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5CBB-BE39-4E2E-8FD6-CF9530E3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E80E-E9BB-4834-8CD3-49CDD171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27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0A02-668F-47CC-A2A9-220EFAA9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296E-A6E6-4F6B-A9B3-E7EBB556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4C96-1B27-4B5B-B093-5049F03B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E4F6-482A-4BE2-ACF5-953EE7E3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7F43-C0CB-4414-BAC1-6CBF30FD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E110-D2C2-419A-A4C8-2F29B89A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DDAB-5E57-4893-B475-28994D25C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16FA4-B40B-45EB-B4ED-CCC55D94F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4FECB-2618-472A-9257-8EEE775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4216A-8FEB-4CE9-A495-C79B2814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6A9D4-2467-42CD-A616-68A53E68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26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037A-374E-46B6-B5FB-1C2F4D84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DA96F-70CB-4CA6-85E1-AC2DE6DE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6658-7687-4975-BB63-9454DAAD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D2367-C4A0-451C-9FB0-2F94B4D39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D902-4D09-4A9F-91BA-6704BEC14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4C92C-E0DB-4EF0-B08C-F6B1449F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3C8A5-40F6-49DD-8AB4-94EEEBE8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165AB-1EC0-4959-8D90-4E415624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60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D69C-BCD3-4F49-8CBF-605F3BE0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62DB2-3FBE-42DC-9BA0-F3638F71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5423E-1851-43BA-AC57-6721EB04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F86C1-58E8-451C-9BA3-B3C24836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30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36ABA-DD58-4585-8B16-095E1A21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2FB5C-8EFE-4781-A4F3-4A8BD9CD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8876E-2C3F-4299-99C7-794D11B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8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03F4-7808-4915-8B9C-9EB49C2E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3521-039E-4CA4-97CA-A5A92F1D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31C7A-2B64-4D18-99BF-7D7F0773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1B0E-C0A6-4924-BF1E-FD2953D6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BBBA3-F1CD-46AF-B3DA-7935D911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9BE2-D735-4C3E-8E83-E743599F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810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9797-9B53-4969-BD71-73ABCB4B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74F9-235D-4FF0-B7ED-65E1DDED4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3F545-CEDC-44A9-88B6-1874280D2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C043B-4E67-4A99-9497-A5119F06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B8493-32CF-4D2B-987E-3501BA48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3724-540F-435B-A354-7D0E46B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87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FA754-5E48-47DF-8D36-3B5DE02F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9AE4-9C31-4A88-8CDC-672DCD64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1B85-A695-4D5F-86ED-C3798B660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C78C-26E2-413E-8316-714677B2CCA2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CAFF-FFAD-40D5-8C2B-7B03B2C57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220-1DEA-4C96-87D7-B4492C0FD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8456-9C1B-4EFC-9999-D9E28898DA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1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5B597992-D1A4-447C-BEC5-B1D2D2DD049A}"/>
              </a:ext>
            </a:extLst>
          </p:cNvPr>
          <p:cNvSpPr/>
          <p:nvPr/>
        </p:nvSpPr>
        <p:spPr>
          <a:xfrm>
            <a:off x="6933419" y="27665"/>
            <a:ext cx="5258581" cy="6716035"/>
          </a:xfrm>
          <a:prstGeom prst="roundRect">
            <a:avLst>
              <a:gd name="adj" fmla="val 3530"/>
            </a:avLst>
          </a:prstGeom>
          <a:solidFill>
            <a:srgbClr val="C198E0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AA435E4B-C84D-49FD-963A-50C71EA019FA}"/>
              </a:ext>
            </a:extLst>
          </p:cNvPr>
          <p:cNvSpPr/>
          <p:nvPr/>
        </p:nvSpPr>
        <p:spPr>
          <a:xfrm>
            <a:off x="956" y="15240"/>
            <a:ext cx="6894066" cy="6728460"/>
          </a:xfrm>
          <a:prstGeom prst="roundRect">
            <a:avLst>
              <a:gd name="adj" fmla="val 353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F9451E92-7221-4601-8186-3772492EA0B6}"/>
              </a:ext>
            </a:extLst>
          </p:cNvPr>
          <p:cNvSpPr/>
          <p:nvPr/>
        </p:nvSpPr>
        <p:spPr>
          <a:xfrm>
            <a:off x="4825844" y="9642"/>
            <a:ext cx="1733263" cy="2078846"/>
          </a:xfrm>
          <a:prstGeom prst="roundRect">
            <a:avLst/>
          </a:prstGeom>
          <a:solidFill>
            <a:srgbClr val="96CFD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5715A-B98E-477F-AD8F-A4482332C08F}"/>
              </a:ext>
            </a:extLst>
          </p:cNvPr>
          <p:cNvSpPr/>
          <p:nvPr/>
        </p:nvSpPr>
        <p:spPr>
          <a:xfrm>
            <a:off x="359984" y="342598"/>
            <a:ext cx="1262138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LogicManager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FDAD6-B5E8-4919-8FF9-DDB0BB1F754C}"/>
              </a:ext>
            </a:extLst>
          </p:cNvPr>
          <p:cNvSpPr/>
          <p:nvPr/>
        </p:nvSpPr>
        <p:spPr>
          <a:xfrm>
            <a:off x="1771250" y="342598"/>
            <a:ext cx="1510569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FinanceTrackerParser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CE8FE1-F943-49C0-911D-0F5A4794984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91053" y="607514"/>
            <a:ext cx="0" cy="3087664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34CF9-97EA-49D4-B1D2-EB45C02B0D24}"/>
              </a:ext>
            </a:extLst>
          </p:cNvPr>
          <p:cNvSpPr/>
          <p:nvPr/>
        </p:nvSpPr>
        <p:spPr>
          <a:xfrm rot="5400000">
            <a:off x="-1563331" y="3294356"/>
            <a:ext cx="5108768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43E8D3-5D4D-4A3C-AE77-606D22CB0F0B}"/>
              </a:ext>
            </a:extLst>
          </p:cNvPr>
          <p:cNvCxnSpPr>
            <a:cxnSpLocks/>
          </p:cNvCxnSpPr>
          <p:nvPr/>
        </p:nvCxnSpPr>
        <p:spPr>
          <a:xfrm>
            <a:off x="1123511" y="970767"/>
            <a:ext cx="127213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2D48BA-1D21-4C75-A350-1605B39935BA}"/>
              </a:ext>
            </a:extLst>
          </p:cNvPr>
          <p:cNvCxnSpPr>
            <a:cxnSpLocks/>
          </p:cNvCxnSpPr>
          <p:nvPr/>
        </p:nvCxnSpPr>
        <p:spPr>
          <a:xfrm>
            <a:off x="0" y="913467"/>
            <a:ext cx="858595" cy="3021"/>
          </a:xfrm>
          <a:prstGeom prst="straightConnector1">
            <a:avLst/>
          </a:prstGeom>
          <a:ln w="19050">
            <a:solidFill>
              <a:srgbClr val="00B0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167B45-EE26-4CB0-AA33-97C432457FC1}"/>
              </a:ext>
            </a:extLst>
          </p:cNvPr>
          <p:cNvSpPr txBox="1"/>
          <p:nvPr/>
        </p:nvSpPr>
        <p:spPr>
          <a:xfrm>
            <a:off x="1" y="682635"/>
            <a:ext cx="696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B0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7F2CE-F82D-4CB2-93D2-9FA1E2BDCD85}"/>
              </a:ext>
            </a:extLst>
          </p:cNvPr>
          <p:cNvSpPr txBox="1"/>
          <p:nvPr/>
        </p:nvSpPr>
        <p:spPr>
          <a:xfrm>
            <a:off x="1153067" y="613385"/>
            <a:ext cx="99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parseCommand</a:t>
            </a:r>
            <a:endParaRPr lang="en-SG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(argument)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0F729-F19F-4AA9-8FBA-47B2843E85F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26535" y="607514"/>
            <a:ext cx="0" cy="2651034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5D048-E5CA-4B64-A123-CD8649138A38}"/>
              </a:ext>
            </a:extLst>
          </p:cNvPr>
          <p:cNvSpPr/>
          <p:nvPr/>
        </p:nvSpPr>
        <p:spPr>
          <a:xfrm rot="5400000">
            <a:off x="1640176" y="1712781"/>
            <a:ext cx="1775856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A8526A-8665-45CA-A82D-AA28231DC50A}"/>
              </a:ext>
            </a:extLst>
          </p:cNvPr>
          <p:cNvSpPr/>
          <p:nvPr/>
        </p:nvSpPr>
        <p:spPr>
          <a:xfrm>
            <a:off x="3388800" y="951979"/>
            <a:ext cx="1389879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SetCommandParser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1EC1B6-CC88-46CF-B08F-24A1ACF1EFB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81691" y="1216895"/>
            <a:ext cx="2049" cy="1564405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4359BA8-163C-461E-A06B-6297619DBF2C}"/>
              </a:ext>
            </a:extLst>
          </p:cNvPr>
          <p:cNvSpPr/>
          <p:nvPr/>
        </p:nvSpPr>
        <p:spPr>
          <a:xfrm rot="5400000">
            <a:off x="3593007" y="1961189"/>
            <a:ext cx="1007877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6FF8B-1D19-490E-A8F8-176B3FB0EA5A}"/>
              </a:ext>
            </a:extLst>
          </p:cNvPr>
          <p:cNvSpPr txBox="1"/>
          <p:nvPr/>
        </p:nvSpPr>
        <p:spPr>
          <a:xfrm>
            <a:off x="2536521" y="760116"/>
            <a:ext cx="9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SetCommand</a:t>
            </a:r>
            <a:endParaRPr lang="en-SG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2D6021-FD6B-4056-81A8-10D1BAAD0B1E}"/>
              </a:ext>
            </a:extLst>
          </p:cNvPr>
          <p:cNvCxnSpPr>
            <a:cxnSpLocks/>
          </p:cNvCxnSpPr>
          <p:nvPr/>
        </p:nvCxnSpPr>
        <p:spPr>
          <a:xfrm>
            <a:off x="2660562" y="1093958"/>
            <a:ext cx="72823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D8E19DD-0B68-453C-BEC1-A8421D7115AF}"/>
              </a:ext>
            </a:extLst>
          </p:cNvPr>
          <p:cNvSpPr/>
          <p:nvPr/>
        </p:nvSpPr>
        <p:spPr>
          <a:xfrm rot="5400000">
            <a:off x="4015340" y="1152395"/>
            <a:ext cx="135916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AFBF2-F83B-4D36-B7B2-E1506C701C99}"/>
              </a:ext>
            </a:extLst>
          </p:cNvPr>
          <p:cNvCxnSpPr>
            <a:cxnSpLocks/>
          </p:cNvCxnSpPr>
          <p:nvPr/>
        </p:nvCxnSpPr>
        <p:spPr>
          <a:xfrm>
            <a:off x="2660562" y="1340285"/>
            <a:ext cx="130392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03135E-E229-422D-BFAA-77C00DE6AE29}"/>
              </a:ext>
            </a:extLst>
          </p:cNvPr>
          <p:cNvSpPr txBox="1"/>
          <p:nvPr/>
        </p:nvSpPr>
        <p:spPr>
          <a:xfrm>
            <a:off x="2679146" y="1365137"/>
            <a:ext cx="1139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parse(argument)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4EE4C8-C487-4BD5-A4D9-7431167C17A5}"/>
              </a:ext>
            </a:extLst>
          </p:cNvPr>
          <p:cNvCxnSpPr>
            <a:cxnSpLocks/>
          </p:cNvCxnSpPr>
          <p:nvPr/>
        </p:nvCxnSpPr>
        <p:spPr>
          <a:xfrm>
            <a:off x="2640045" y="1611208"/>
            <a:ext cx="131841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9ACD96-E533-412F-B804-B4346E34F7D9}"/>
              </a:ext>
            </a:extLst>
          </p:cNvPr>
          <p:cNvCxnSpPr>
            <a:cxnSpLocks/>
          </p:cNvCxnSpPr>
          <p:nvPr/>
        </p:nvCxnSpPr>
        <p:spPr>
          <a:xfrm>
            <a:off x="4215756" y="1673753"/>
            <a:ext cx="129027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215F96-DE2F-4490-BABE-647EEE9A108D}"/>
              </a:ext>
            </a:extLst>
          </p:cNvPr>
          <p:cNvSpPr txBox="1"/>
          <p:nvPr/>
        </p:nvSpPr>
        <p:spPr>
          <a:xfrm>
            <a:off x="4145654" y="1440431"/>
            <a:ext cx="142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parseAmount</a:t>
            </a:r>
            <a:r>
              <a:rPr lang="en-SG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(argument)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802845-42B6-4AD8-8DDD-3B852F6D4ED0}"/>
              </a:ext>
            </a:extLst>
          </p:cNvPr>
          <p:cNvSpPr/>
          <p:nvPr/>
        </p:nvSpPr>
        <p:spPr>
          <a:xfrm>
            <a:off x="4915415" y="342598"/>
            <a:ext cx="1389879" cy="264916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ParserUtil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A45EFD-188D-4A77-A47D-41F7B7F09D9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610355" y="607514"/>
            <a:ext cx="0" cy="1472746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1E9BCD8-ABC4-4531-8481-FDFCBAEF67DB}"/>
              </a:ext>
            </a:extLst>
          </p:cNvPr>
          <p:cNvSpPr/>
          <p:nvPr/>
        </p:nvSpPr>
        <p:spPr>
          <a:xfrm rot="5400000">
            <a:off x="5477073" y="1687323"/>
            <a:ext cx="322838" cy="264916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BD00CB-1A67-4DAC-8117-09C266E213A8}"/>
              </a:ext>
            </a:extLst>
          </p:cNvPr>
          <p:cNvCxnSpPr>
            <a:cxnSpLocks/>
          </p:cNvCxnSpPr>
          <p:nvPr/>
        </p:nvCxnSpPr>
        <p:spPr>
          <a:xfrm>
            <a:off x="4242285" y="1955982"/>
            <a:ext cx="1263749" cy="0"/>
          </a:xfrm>
          <a:prstGeom prst="straightConnector1">
            <a:avLst/>
          </a:prstGeom>
          <a:ln w="19050">
            <a:solidFill>
              <a:srgbClr val="31859C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F89909-1EE5-4D8B-9F8C-23A0A28BDF6E}"/>
              </a:ext>
            </a:extLst>
          </p:cNvPr>
          <p:cNvSpPr txBox="1"/>
          <p:nvPr/>
        </p:nvSpPr>
        <p:spPr>
          <a:xfrm>
            <a:off x="4214234" y="1752851"/>
            <a:ext cx="136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>
                <a:solidFill>
                  <a:srgbClr val="318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BCBFC5-90AC-4149-968F-113BFB8AA58F}"/>
              </a:ext>
            </a:extLst>
          </p:cNvPr>
          <p:cNvSpPr/>
          <p:nvPr/>
        </p:nvSpPr>
        <p:spPr>
          <a:xfrm>
            <a:off x="4823859" y="2136530"/>
            <a:ext cx="968962" cy="262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s:</a:t>
            </a:r>
          </a:p>
          <a:p>
            <a:pPr algn="ctr"/>
            <a:r>
              <a:rPr lang="en-SG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SetCommand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26AF13-E2AE-4B0D-90CB-24DB95C6FCA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308340" y="2398956"/>
            <a:ext cx="786" cy="4250419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6D2F48A-BBC9-475C-847F-6E062B1527BD}"/>
              </a:ext>
            </a:extLst>
          </p:cNvPr>
          <p:cNvSpPr/>
          <p:nvPr/>
        </p:nvSpPr>
        <p:spPr>
          <a:xfrm rot="5400000">
            <a:off x="5232049" y="2321334"/>
            <a:ext cx="135916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FEF254-E149-4221-AEB2-0131D6DA83EC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214234" y="2267743"/>
            <a:ext cx="609625" cy="70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21D9EA-1BD0-4FBA-B103-A4726A81BC49}"/>
              </a:ext>
            </a:extLst>
          </p:cNvPr>
          <p:cNvCxnSpPr>
            <a:cxnSpLocks/>
          </p:cNvCxnSpPr>
          <p:nvPr/>
        </p:nvCxnSpPr>
        <p:spPr>
          <a:xfrm>
            <a:off x="4229404" y="2498525"/>
            <a:ext cx="92171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0C9A3F-5CB2-417A-8907-22EF86B30D66}"/>
              </a:ext>
            </a:extLst>
          </p:cNvPr>
          <p:cNvSpPr txBox="1"/>
          <p:nvPr/>
        </p:nvSpPr>
        <p:spPr>
          <a:xfrm>
            <a:off x="4346128" y="2278256"/>
            <a:ext cx="264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SG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04BF91-85DF-478C-B8A7-9923A0CB976F}"/>
              </a:ext>
            </a:extLst>
          </p:cNvPr>
          <p:cNvCxnSpPr>
            <a:cxnSpLocks/>
          </p:cNvCxnSpPr>
          <p:nvPr/>
        </p:nvCxnSpPr>
        <p:spPr>
          <a:xfrm>
            <a:off x="2663906" y="2582345"/>
            <a:ext cx="130392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7D8D2B-3EC7-48EF-B000-A245780F73DF}"/>
              </a:ext>
            </a:extLst>
          </p:cNvPr>
          <p:cNvSpPr txBox="1"/>
          <p:nvPr/>
        </p:nvSpPr>
        <p:spPr>
          <a:xfrm>
            <a:off x="3193980" y="2320735"/>
            <a:ext cx="264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SG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C4DA97-AC3F-42E6-9ACD-275F0424029A}"/>
              </a:ext>
            </a:extLst>
          </p:cNvPr>
          <p:cNvCxnSpPr>
            <a:cxnSpLocks/>
          </p:cNvCxnSpPr>
          <p:nvPr/>
        </p:nvCxnSpPr>
        <p:spPr>
          <a:xfrm>
            <a:off x="1131348" y="2696645"/>
            <a:ext cx="130392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477586-82EB-450F-8F3F-7E243F64E9FD}"/>
              </a:ext>
            </a:extLst>
          </p:cNvPr>
          <p:cNvSpPr txBox="1"/>
          <p:nvPr/>
        </p:nvSpPr>
        <p:spPr>
          <a:xfrm>
            <a:off x="1630550" y="2442655"/>
            <a:ext cx="264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SG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B21FAF-5BC4-4541-8858-159E1CAB7795}"/>
              </a:ext>
            </a:extLst>
          </p:cNvPr>
          <p:cNvCxnSpPr>
            <a:cxnSpLocks/>
          </p:cNvCxnSpPr>
          <p:nvPr/>
        </p:nvCxnSpPr>
        <p:spPr>
          <a:xfrm flipV="1">
            <a:off x="1131348" y="3001252"/>
            <a:ext cx="4018203" cy="1203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DF9401D-5C38-45D4-AA71-A97558DB8F6C}"/>
              </a:ext>
            </a:extLst>
          </p:cNvPr>
          <p:cNvSpPr/>
          <p:nvPr/>
        </p:nvSpPr>
        <p:spPr>
          <a:xfrm rot="5400000">
            <a:off x="3888019" y="4275198"/>
            <a:ext cx="2828047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848981-36D1-4315-8913-0564A318894F}"/>
              </a:ext>
            </a:extLst>
          </p:cNvPr>
          <p:cNvSpPr txBox="1"/>
          <p:nvPr/>
        </p:nvSpPr>
        <p:spPr>
          <a:xfrm>
            <a:off x="2643656" y="2791192"/>
            <a:ext cx="1360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execute()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CA0D3E-B4CE-4CE3-A57D-FB8291EBFCAC}"/>
              </a:ext>
            </a:extLst>
          </p:cNvPr>
          <p:cNvSpPr txBox="1"/>
          <p:nvPr/>
        </p:nvSpPr>
        <p:spPr>
          <a:xfrm>
            <a:off x="5602581" y="2877756"/>
            <a:ext cx="12387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Budget(amount)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25BFFD-7FF6-4DD2-A99F-4F6A2D801F0A}"/>
              </a:ext>
            </a:extLst>
          </p:cNvPr>
          <p:cNvSpPr/>
          <p:nvPr/>
        </p:nvSpPr>
        <p:spPr>
          <a:xfrm>
            <a:off x="7016574" y="2993632"/>
            <a:ext cx="954952" cy="2649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p:Budget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EC3D6A6-25ED-46C6-B9CF-9605F394F275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494050" y="3258548"/>
            <a:ext cx="3443" cy="1899831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85B113F-6215-4426-9C26-EB6E05B12086}"/>
              </a:ext>
            </a:extLst>
          </p:cNvPr>
          <p:cNvSpPr/>
          <p:nvPr/>
        </p:nvSpPr>
        <p:spPr>
          <a:xfrm rot="5400000">
            <a:off x="7405576" y="3180709"/>
            <a:ext cx="135916" cy="2649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0447A8-1F29-49D1-BA03-55E9551A15A2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420534" y="3126090"/>
            <a:ext cx="1596040" cy="16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74C5476-CA7B-4C92-A18A-3F94A42DD550}"/>
              </a:ext>
            </a:extLst>
          </p:cNvPr>
          <p:cNvCxnSpPr>
            <a:cxnSpLocks/>
          </p:cNvCxnSpPr>
          <p:nvPr/>
        </p:nvCxnSpPr>
        <p:spPr>
          <a:xfrm flipV="1">
            <a:off x="5434501" y="3389353"/>
            <a:ext cx="1906575" cy="7619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FEB4658-2D58-4560-A9E3-A8A3742F978A}"/>
              </a:ext>
            </a:extLst>
          </p:cNvPr>
          <p:cNvSpPr txBox="1"/>
          <p:nvPr/>
        </p:nvSpPr>
        <p:spPr>
          <a:xfrm>
            <a:off x="5962302" y="3127743"/>
            <a:ext cx="72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A6F1BB-80B6-4DE7-B6EE-C009BC86EB04}"/>
              </a:ext>
            </a:extLst>
          </p:cNvPr>
          <p:cNvSpPr/>
          <p:nvPr/>
        </p:nvSpPr>
        <p:spPr>
          <a:xfrm>
            <a:off x="7551253" y="2335067"/>
            <a:ext cx="1389879" cy="2649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ModelManager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5E06F0B-E9B9-4801-AF6E-9010FDA139A1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8246191" y="2599983"/>
            <a:ext cx="2" cy="3003968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516BAB7-A0B0-4849-BAE1-38A6DD345D9B}"/>
              </a:ext>
            </a:extLst>
          </p:cNvPr>
          <p:cNvSpPr/>
          <p:nvPr/>
        </p:nvSpPr>
        <p:spPr>
          <a:xfrm>
            <a:off x="9102012" y="2385834"/>
            <a:ext cx="1389879" cy="2649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FinanceTracker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175F7C7-C336-48D7-8266-ADFF8F4ABA6E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9791803" y="2650750"/>
            <a:ext cx="5149" cy="2892346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90DA621-6741-4F4C-A5F6-4E04F1806118}"/>
              </a:ext>
            </a:extLst>
          </p:cNvPr>
          <p:cNvSpPr/>
          <p:nvPr/>
        </p:nvSpPr>
        <p:spPr>
          <a:xfrm>
            <a:off x="10622244" y="2446970"/>
            <a:ext cx="1235114" cy="2649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q:TotalBudget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E954A84-8211-41C6-B969-714AF60EB530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1239801" y="2711886"/>
            <a:ext cx="0" cy="2731327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B715DB3-D0B7-41C1-9706-10228147680B}"/>
              </a:ext>
            </a:extLst>
          </p:cNvPr>
          <p:cNvCxnSpPr>
            <a:cxnSpLocks/>
          </p:cNvCxnSpPr>
          <p:nvPr/>
        </p:nvCxnSpPr>
        <p:spPr>
          <a:xfrm flipV="1">
            <a:off x="5434501" y="3645748"/>
            <a:ext cx="2679231" cy="64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3EDF7C6-E51D-42E7-98FD-1FCD96126CA3}"/>
              </a:ext>
            </a:extLst>
          </p:cNvPr>
          <p:cNvSpPr/>
          <p:nvPr/>
        </p:nvSpPr>
        <p:spPr>
          <a:xfrm rot="5400000">
            <a:off x="7566240" y="4178000"/>
            <a:ext cx="1381969" cy="2869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B7898E-CA3A-4FEF-9007-1343C52B9606}"/>
              </a:ext>
            </a:extLst>
          </p:cNvPr>
          <p:cNvSpPr txBox="1"/>
          <p:nvPr/>
        </p:nvSpPr>
        <p:spPr>
          <a:xfrm>
            <a:off x="6227913" y="3429000"/>
            <a:ext cx="11156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addBudget</a:t>
            </a:r>
            <a:r>
              <a:rPr lang="en-SG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B31514-5CA9-4872-94BE-CE4509C3EFD0}"/>
              </a:ext>
            </a:extLst>
          </p:cNvPr>
          <p:cNvSpPr/>
          <p:nvPr/>
        </p:nvSpPr>
        <p:spPr>
          <a:xfrm rot="5400000">
            <a:off x="9159728" y="4227559"/>
            <a:ext cx="1253069" cy="2435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3024C41-97A1-49BE-8B95-D46FDACD2866}"/>
              </a:ext>
            </a:extLst>
          </p:cNvPr>
          <p:cNvCxnSpPr>
            <a:cxnSpLocks/>
          </p:cNvCxnSpPr>
          <p:nvPr/>
        </p:nvCxnSpPr>
        <p:spPr>
          <a:xfrm>
            <a:off x="8378649" y="3730416"/>
            <a:ext cx="1285843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8545031-4075-446C-AC85-A6A49C82C6B6}"/>
              </a:ext>
            </a:extLst>
          </p:cNvPr>
          <p:cNvSpPr txBox="1"/>
          <p:nvPr/>
        </p:nvSpPr>
        <p:spPr>
          <a:xfrm>
            <a:off x="8414562" y="3497571"/>
            <a:ext cx="11156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addBudget</a:t>
            </a:r>
            <a:r>
              <a:rPr lang="en-SG" sz="105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0D413EE-A6E6-401C-A8DD-8501D85D570B}"/>
              </a:ext>
            </a:extLst>
          </p:cNvPr>
          <p:cNvCxnSpPr>
            <a:cxnSpLocks/>
          </p:cNvCxnSpPr>
          <p:nvPr/>
        </p:nvCxnSpPr>
        <p:spPr>
          <a:xfrm>
            <a:off x="9940713" y="3820067"/>
            <a:ext cx="1175657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D548C38-28C3-4D12-BD92-99CF9B86989C}"/>
              </a:ext>
            </a:extLst>
          </p:cNvPr>
          <p:cNvSpPr/>
          <p:nvPr/>
        </p:nvSpPr>
        <p:spPr>
          <a:xfrm rot="5400000">
            <a:off x="10708414" y="4225450"/>
            <a:ext cx="1117697" cy="2612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225482-FAD6-4997-8B0B-736411776FB7}"/>
              </a:ext>
            </a:extLst>
          </p:cNvPr>
          <p:cNvSpPr txBox="1"/>
          <p:nvPr/>
        </p:nvSpPr>
        <p:spPr>
          <a:xfrm>
            <a:off x="9954958" y="3437999"/>
            <a:ext cx="1115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updateBudget</a:t>
            </a:r>
            <a:endParaRPr lang="en-SG" sz="105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105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(p, records)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C9D59F-DBC0-490D-AC5B-E27C47BC96EC}"/>
              </a:ext>
            </a:extLst>
          </p:cNvPr>
          <p:cNvSpPr/>
          <p:nvPr/>
        </p:nvSpPr>
        <p:spPr>
          <a:xfrm rot="5400000">
            <a:off x="11328361" y="3891489"/>
            <a:ext cx="144444" cy="24476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7B67AC62-F828-4580-83F8-30AF3E1127F0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1350885" y="3869431"/>
            <a:ext cx="172083" cy="144443"/>
          </a:xfrm>
          <a:prstGeom prst="curvedConnector3">
            <a:avLst>
              <a:gd name="adj1" fmla="val 188215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0023C79-7871-4C81-9344-EE55B98AA6A6}"/>
              </a:ext>
            </a:extLst>
          </p:cNvPr>
          <p:cNvSpPr txBox="1"/>
          <p:nvPr/>
        </p:nvSpPr>
        <p:spPr>
          <a:xfrm>
            <a:off x="11201049" y="3322045"/>
            <a:ext cx="1073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algn="ctr"/>
            <a:r>
              <a:rPr lang="en-SG" sz="9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SG" sz="9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totalBudget</a:t>
            </a:r>
            <a:r>
              <a:rPr lang="en-SG" sz="9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9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currentBudget</a:t>
            </a:r>
            <a:r>
              <a:rPr lang="en-SG" sz="9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693AB3DB-9BCD-410F-BC00-DA8489FF3A92}"/>
              </a:ext>
            </a:extLst>
          </p:cNvPr>
          <p:cNvCxnSpPr>
            <a:cxnSpLocks noChangeAspect="1"/>
            <a:stCxn id="101" idx="0"/>
            <a:endCxn id="98" idx="0"/>
          </p:cNvCxnSpPr>
          <p:nvPr/>
        </p:nvCxnSpPr>
        <p:spPr>
          <a:xfrm flipH="1">
            <a:off x="11397870" y="4013874"/>
            <a:ext cx="125098" cy="342184"/>
          </a:xfrm>
          <a:prstGeom prst="curvedConnector3">
            <a:avLst>
              <a:gd name="adj1" fmla="val -70233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BC5E8D1-1891-4C9F-9B43-2018909A7BCA}"/>
              </a:ext>
            </a:extLst>
          </p:cNvPr>
          <p:cNvCxnSpPr>
            <a:cxnSpLocks/>
          </p:cNvCxnSpPr>
          <p:nvPr/>
        </p:nvCxnSpPr>
        <p:spPr>
          <a:xfrm>
            <a:off x="9928324" y="4888772"/>
            <a:ext cx="147216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A6C6DCA-DC17-44B1-9880-01580C32E4EA}"/>
              </a:ext>
            </a:extLst>
          </p:cNvPr>
          <p:cNvCxnSpPr>
            <a:cxnSpLocks/>
          </p:cNvCxnSpPr>
          <p:nvPr/>
        </p:nvCxnSpPr>
        <p:spPr>
          <a:xfrm>
            <a:off x="8381046" y="4954189"/>
            <a:ext cx="147216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Multiplication Sign 147">
            <a:extLst>
              <a:ext uri="{FF2B5EF4-FFF2-40B4-BE49-F238E27FC236}">
                <a16:creationId xmlns:a16="http://schemas.microsoft.com/office/drawing/2014/main" id="{C9BEC6E2-C035-4EAA-A115-00AAB225DDFC}"/>
              </a:ext>
            </a:extLst>
          </p:cNvPr>
          <p:cNvSpPr/>
          <p:nvPr/>
        </p:nvSpPr>
        <p:spPr>
          <a:xfrm>
            <a:off x="7376100" y="5018927"/>
            <a:ext cx="228288" cy="253916"/>
          </a:xfrm>
          <a:prstGeom prst="mathMultiply">
            <a:avLst>
              <a:gd name="adj1" fmla="val 2297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Multiplication Sign 148">
            <a:extLst>
              <a:ext uri="{FF2B5EF4-FFF2-40B4-BE49-F238E27FC236}">
                <a16:creationId xmlns:a16="http://schemas.microsoft.com/office/drawing/2014/main" id="{4226A9F8-21BF-4943-B702-71FA73D027D6}"/>
              </a:ext>
            </a:extLst>
          </p:cNvPr>
          <p:cNvSpPr/>
          <p:nvPr/>
        </p:nvSpPr>
        <p:spPr>
          <a:xfrm>
            <a:off x="3975762" y="2662520"/>
            <a:ext cx="228288" cy="253916"/>
          </a:xfrm>
          <a:prstGeom prst="mathMultiply">
            <a:avLst>
              <a:gd name="adj1" fmla="val 2297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46A7B8D-E70F-44FA-84EA-FC98AD224FA1}"/>
              </a:ext>
            </a:extLst>
          </p:cNvPr>
          <p:cNvCxnSpPr>
            <a:cxnSpLocks/>
          </p:cNvCxnSpPr>
          <p:nvPr/>
        </p:nvCxnSpPr>
        <p:spPr>
          <a:xfrm>
            <a:off x="5432465" y="4998654"/>
            <a:ext cx="2693018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ABA4E2A-8CA8-4774-BEA2-03280B014A31}"/>
              </a:ext>
            </a:extLst>
          </p:cNvPr>
          <p:cNvSpPr/>
          <p:nvPr/>
        </p:nvSpPr>
        <p:spPr>
          <a:xfrm>
            <a:off x="5645691" y="5054624"/>
            <a:ext cx="1132591" cy="451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algn="ctr"/>
            <a:r>
              <a:rPr lang="en-SG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CommandResult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2FA1B5E-1CDE-4327-8B48-5374C5ED2F96}"/>
              </a:ext>
            </a:extLst>
          </p:cNvPr>
          <p:cNvSpPr/>
          <p:nvPr/>
        </p:nvSpPr>
        <p:spPr>
          <a:xfrm rot="5400000">
            <a:off x="6076347" y="5459722"/>
            <a:ext cx="215165" cy="264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1A78C8C-460E-4AC0-9B6C-1E24AD041CDE}"/>
              </a:ext>
            </a:extLst>
          </p:cNvPr>
          <p:cNvCxnSpPr>
            <a:cxnSpLocks/>
          </p:cNvCxnSpPr>
          <p:nvPr/>
        </p:nvCxnSpPr>
        <p:spPr>
          <a:xfrm flipV="1">
            <a:off x="5285307" y="5282286"/>
            <a:ext cx="360710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9CB8292-9F02-4247-B26B-76398BB454B4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6211987" y="5506211"/>
            <a:ext cx="0" cy="907579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200B689-5153-459C-A205-D849453AD6F8}"/>
              </a:ext>
            </a:extLst>
          </p:cNvPr>
          <p:cNvCxnSpPr>
            <a:cxnSpLocks/>
          </p:cNvCxnSpPr>
          <p:nvPr/>
        </p:nvCxnSpPr>
        <p:spPr>
          <a:xfrm>
            <a:off x="5432465" y="5688259"/>
            <a:ext cx="674084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C66253-200D-4F16-9CFE-24994F81CE14}"/>
              </a:ext>
            </a:extLst>
          </p:cNvPr>
          <p:cNvSpPr txBox="1"/>
          <p:nvPr/>
        </p:nvSpPr>
        <p:spPr>
          <a:xfrm>
            <a:off x="5420534" y="5481819"/>
            <a:ext cx="728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8443339-1C88-4FF0-BABA-2FB96340237A}"/>
              </a:ext>
            </a:extLst>
          </p:cNvPr>
          <p:cNvCxnSpPr>
            <a:cxnSpLocks/>
          </p:cNvCxnSpPr>
          <p:nvPr/>
        </p:nvCxnSpPr>
        <p:spPr>
          <a:xfrm flipV="1">
            <a:off x="1104901" y="5795785"/>
            <a:ext cx="4124193" cy="1081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DE29B73-FC2D-4078-BEB7-C4968A811FEB}"/>
              </a:ext>
            </a:extLst>
          </p:cNvPr>
          <p:cNvSpPr txBox="1"/>
          <p:nvPr/>
        </p:nvSpPr>
        <p:spPr>
          <a:xfrm>
            <a:off x="2771086" y="5568958"/>
            <a:ext cx="72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856561D-25E6-4DC1-A6FA-57A5A444F6B5}"/>
              </a:ext>
            </a:extLst>
          </p:cNvPr>
          <p:cNvCxnSpPr>
            <a:cxnSpLocks/>
          </p:cNvCxnSpPr>
          <p:nvPr/>
        </p:nvCxnSpPr>
        <p:spPr>
          <a:xfrm flipV="1">
            <a:off x="26121" y="5954868"/>
            <a:ext cx="786462" cy="5132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A73369F-31C7-434C-A1AB-EFAA17CC8802}"/>
              </a:ext>
            </a:extLst>
          </p:cNvPr>
          <p:cNvSpPr txBox="1"/>
          <p:nvPr/>
        </p:nvSpPr>
        <p:spPr>
          <a:xfrm>
            <a:off x="130521" y="5719588"/>
            <a:ext cx="72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E4090CB-C81F-4F31-97E8-ADA9C10EF54F}"/>
              </a:ext>
            </a:extLst>
          </p:cNvPr>
          <p:cNvSpPr txBox="1"/>
          <p:nvPr/>
        </p:nvSpPr>
        <p:spPr>
          <a:xfrm>
            <a:off x="-42557" y="9642"/>
            <a:ext cx="99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5545237-B42E-4479-8FC7-B41EFE129D1D}"/>
              </a:ext>
            </a:extLst>
          </p:cNvPr>
          <p:cNvSpPr txBox="1"/>
          <p:nvPr/>
        </p:nvSpPr>
        <p:spPr>
          <a:xfrm>
            <a:off x="4793863" y="37825"/>
            <a:ext cx="13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318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54184BF-4B6E-4E44-A5D7-980F8B42DBAC}"/>
              </a:ext>
            </a:extLst>
          </p:cNvPr>
          <p:cNvSpPr txBox="1"/>
          <p:nvPr/>
        </p:nvSpPr>
        <p:spPr>
          <a:xfrm>
            <a:off x="6895022" y="40042"/>
            <a:ext cx="111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55F1C2-18FD-4CEB-B1D4-4D1DB669E6B0}"/>
              </a:ext>
            </a:extLst>
          </p:cNvPr>
          <p:cNvSpPr txBox="1"/>
          <p:nvPr/>
        </p:nvSpPr>
        <p:spPr>
          <a:xfrm>
            <a:off x="3859003" y="1938035"/>
            <a:ext cx="142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SetCommand</a:t>
            </a:r>
            <a:endParaRPr lang="en-SG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(amount)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C83E09-2729-418E-9F6B-C68983F4E8DF}"/>
              </a:ext>
            </a:extLst>
          </p:cNvPr>
          <p:cNvSpPr/>
          <p:nvPr/>
        </p:nvSpPr>
        <p:spPr>
          <a:xfrm rot="5400000">
            <a:off x="11345932" y="4527195"/>
            <a:ext cx="144444" cy="24476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3CCFC8F-F0E2-4001-8173-46922A5B3797}"/>
              </a:ext>
            </a:extLst>
          </p:cNvPr>
          <p:cNvCxnSpPr>
            <a:cxnSpLocks/>
            <a:endCxn id="104" idx="0"/>
          </p:cNvCxnSpPr>
          <p:nvPr/>
        </p:nvCxnSpPr>
        <p:spPr>
          <a:xfrm rot="16200000" flipH="1">
            <a:off x="11377622" y="4486663"/>
            <a:ext cx="193552" cy="132281"/>
          </a:xfrm>
          <a:prstGeom prst="curvedConnector4">
            <a:avLst>
              <a:gd name="adj1" fmla="val 37"/>
              <a:gd name="adj2" fmla="val 15435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94F37D1C-4C3E-4ED8-AEFA-D5341405A9A7}"/>
              </a:ext>
            </a:extLst>
          </p:cNvPr>
          <p:cNvCxnSpPr>
            <a:cxnSpLocks noChangeAspect="1"/>
            <a:stCxn id="104" idx="0"/>
          </p:cNvCxnSpPr>
          <p:nvPr/>
        </p:nvCxnSpPr>
        <p:spPr>
          <a:xfrm flipH="1">
            <a:off x="11399181" y="4649580"/>
            <a:ext cx="141358" cy="183258"/>
          </a:xfrm>
          <a:prstGeom prst="curvedConnector4">
            <a:avLst>
              <a:gd name="adj1" fmla="val -67513"/>
              <a:gd name="adj2" fmla="val 83391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0959624-A05D-466F-92CC-752B22F10D6E}"/>
              </a:ext>
            </a:extLst>
          </p:cNvPr>
          <p:cNvSpPr txBox="1"/>
          <p:nvPr/>
        </p:nvSpPr>
        <p:spPr>
          <a:xfrm>
            <a:off x="11329647" y="4192854"/>
            <a:ext cx="1073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algn="ctr"/>
            <a:r>
              <a:rPr lang="en-SG" sz="9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</a:p>
          <a:p>
            <a:pPr algn="ctr"/>
            <a:r>
              <a:rPr lang="en-SG" sz="9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(records)</a:t>
            </a:r>
          </a:p>
        </p:txBody>
      </p:sp>
    </p:spTree>
    <p:extLst>
      <p:ext uri="{BB962C8B-B14F-4D97-AF65-F5344CB8AC3E}">
        <p14:creationId xmlns:p14="http://schemas.microsoft.com/office/powerpoint/2010/main" val="294306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Loye</dc:creator>
  <cp:lastModifiedBy>Jeremy Loye</cp:lastModifiedBy>
  <cp:revision>20</cp:revision>
  <dcterms:created xsi:type="dcterms:W3CDTF">2019-04-13T14:13:25Z</dcterms:created>
  <dcterms:modified xsi:type="dcterms:W3CDTF">2019-04-14T05:33:15Z</dcterms:modified>
</cp:coreProperties>
</file>