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24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SortSequenceDiagram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016554" y="-131622"/>
            <a:ext cx="11760754" cy="651210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D26286-662C-4203-A06E-3691C3F42853}"/>
              </a:ext>
            </a:extLst>
          </p:cNvPr>
          <p:cNvCxnSpPr>
            <a:cxnSpLocks/>
          </p:cNvCxnSpPr>
          <p:nvPr/>
        </p:nvCxnSpPr>
        <p:spPr>
          <a:xfrm>
            <a:off x="7855774" y="2209800"/>
            <a:ext cx="0" cy="36618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F423843-76E3-4D3A-9CFD-8E9B991076AD}"/>
              </a:ext>
            </a:extLst>
          </p:cNvPr>
          <p:cNvCxnSpPr>
            <a:cxnSpLocks/>
          </p:cNvCxnSpPr>
          <p:nvPr/>
        </p:nvCxnSpPr>
        <p:spPr>
          <a:xfrm flipH="1">
            <a:off x="6055633" y="1601044"/>
            <a:ext cx="19289" cy="42219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-22175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506059" y="958417"/>
            <a:ext cx="0" cy="50017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96542" y="1258311"/>
            <a:ext cx="189909" cy="4337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2735" y="446716"/>
            <a:ext cx="149296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45687" y="907617"/>
            <a:ext cx="0" cy="49154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73680" y="1365809"/>
            <a:ext cx="152400" cy="18309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4477893" y="1476597"/>
            <a:ext cx="19289" cy="42219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20982" y="14765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6858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33350" y="104286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(“sort -name”)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031072" y="139652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53991" y="33659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004208" y="176241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86451" y="319960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689992" y="55960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2000" y="1126672"/>
            <a:ext cx="19798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endParaRPr lang="en-US" dirty="0"/>
          </a:p>
          <a:p>
            <a:pPr algn="ctr"/>
            <a:r>
              <a:rPr lang="en-US" dirty="0"/>
              <a:t>(“sort -name”)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636899" y="53246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8691" y="569857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31076" y="838200"/>
            <a:ext cx="1429251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594264" y="3610661"/>
            <a:ext cx="71531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6033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58172" y="5258329"/>
            <a:ext cx="71892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34550D14-3082-4DCA-9944-F95FB5CCE7F0}"/>
              </a:ext>
            </a:extLst>
          </p:cNvPr>
          <p:cNvSpPr/>
          <p:nvPr/>
        </p:nvSpPr>
        <p:spPr>
          <a:xfrm>
            <a:off x="8286839" y="4267200"/>
            <a:ext cx="1062670" cy="6688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7C039-1E9B-4887-84F6-3F105045966D}"/>
              </a:ext>
            </a:extLst>
          </p:cNvPr>
          <p:cNvSpPr/>
          <p:nvPr/>
        </p:nvSpPr>
        <p:spPr>
          <a:xfrm>
            <a:off x="8650019" y="4943674"/>
            <a:ext cx="156491" cy="128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4A0D62-32D6-452F-905C-577A7F5B1358}"/>
              </a:ext>
            </a:extLst>
          </p:cNvPr>
          <p:cNvCxnSpPr>
            <a:cxnSpLocks/>
          </p:cNvCxnSpPr>
          <p:nvPr/>
        </p:nvCxnSpPr>
        <p:spPr>
          <a:xfrm flipV="1">
            <a:off x="7981241" y="5080279"/>
            <a:ext cx="647451" cy="23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135F9D-0129-454A-8E45-E312916F1EB8}"/>
              </a:ext>
            </a:extLst>
          </p:cNvPr>
          <p:cNvCxnSpPr>
            <a:cxnSpLocks/>
          </p:cNvCxnSpPr>
          <p:nvPr/>
        </p:nvCxnSpPr>
        <p:spPr>
          <a:xfrm flipV="1">
            <a:off x="7973844" y="4455082"/>
            <a:ext cx="308796" cy="2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D5476F-DA26-41DA-8410-BA38670CB7DA}"/>
              </a:ext>
            </a:extLst>
          </p:cNvPr>
          <p:cNvSpPr txBox="1"/>
          <p:nvPr/>
        </p:nvSpPr>
        <p:spPr>
          <a:xfrm>
            <a:off x="7924800" y="509592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BA9A64-71DD-4123-8A37-811317704D09}"/>
              </a:ext>
            </a:extLst>
          </p:cNvPr>
          <p:cNvSpPr/>
          <p:nvPr/>
        </p:nvSpPr>
        <p:spPr>
          <a:xfrm>
            <a:off x="4388573" y="1940483"/>
            <a:ext cx="182445" cy="11551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363D631-B796-4A54-BB75-8F1890B34987}"/>
              </a:ext>
            </a:extLst>
          </p:cNvPr>
          <p:cNvCxnSpPr>
            <a:cxnSpLocks/>
          </p:cNvCxnSpPr>
          <p:nvPr/>
        </p:nvCxnSpPr>
        <p:spPr>
          <a:xfrm flipV="1">
            <a:off x="2997362" y="1950300"/>
            <a:ext cx="13899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33C8AD-E318-4B91-A3A7-3AC135D71590}"/>
              </a:ext>
            </a:extLst>
          </p:cNvPr>
          <p:cNvCxnSpPr>
            <a:cxnSpLocks/>
          </p:cNvCxnSpPr>
          <p:nvPr/>
        </p:nvCxnSpPr>
        <p:spPr>
          <a:xfrm>
            <a:off x="3004208" y="309562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60165-D233-4676-816F-CFAC5529858E}"/>
              </a:ext>
            </a:extLst>
          </p:cNvPr>
          <p:cNvSpPr/>
          <p:nvPr/>
        </p:nvSpPr>
        <p:spPr>
          <a:xfrm>
            <a:off x="5988774" y="215258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B591BF-34D7-4E74-88FA-04925F83E2F6}"/>
              </a:ext>
            </a:extLst>
          </p:cNvPr>
          <p:cNvCxnSpPr>
            <a:cxnSpLocks/>
          </p:cNvCxnSpPr>
          <p:nvPr/>
        </p:nvCxnSpPr>
        <p:spPr>
          <a:xfrm flipV="1">
            <a:off x="4598864" y="207250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2225DF1-DDC8-48E6-BC22-5799FEB926D8}"/>
              </a:ext>
            </a:extLst>
          </p:cNvPr>
          <p:cNvCxnSpPr>
            <a:cxnSpLocks/>
          </p:cNvCxnSpPr>
          <p:nvPr/>
        </p:nvCxnSpPr>
        <p:spPr>
          <a:xfrm>
            <a:off x="4567935" y="24285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1DC01116-3439-497D-B131-77335450F19D}"/>
              </a:ext>
            </a:extLst>
          </p:cNvPr>
          <p:cNvSpPr/>
          <p:nvPr/>
        </p:nvSpPr>
        <p:spPr>
          <a:xfrm>
            <a:off x="5498868" y="1514184"/>
            <a:ext cx="1429251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comparator: </a:t>
            </a:r>
            <a:r>
              <a:rPr lang="en-US" sz="1600" dirty="0" err="1">
                <a:solidFill>
                  <a:schemeClr val="bg1"/>
                </a:solidFill>
              </a:rPr>
              <a:t>RecordName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Comparator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5D653-AC6D-4640-90E5-18E66DB0B11D}"/>
              </a:ext>
            </a:extLst>
          </p:cNvPr>
          <p:cNvSpPr txBox="1"/>
          <p:nvPr/>
        </p:nvSpPr>
        <p:spPr>
          <a:xfrm>
            <a:off x="1496787" y="50029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533635-5402-4933-833D-1E47B47FC859}"/>
              </a:ext>
            </a:extLst>
          </p:cNvPr>
          <p:cNvSpPr txBox="1"/>
          <p:nvPr/>
        </p:nvSpPr>
        <p:spPr>
          <a:xfrm>
            <a:off x="4573205" y="2190583"/>
            <a:ext cx="872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comparator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953E17-0016-4297-8D79-C73025F5579B}"/>
              </a:ext>
            </a:extLst>
          </p:cNvPr>
          <p:cNvSpPr/>
          <p:nvPr/>
        </p:nvSpPr>
        <p:spPr>
          <a:xfrm>
            <a:off x="7725408" y="2619597"/>
            <a:ext cx="231637" cy="3276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1F04BD-9039-48E6-8F91-0675E7AF0B13}"/>
              </a:ext>
            </a:extLst>
          </p:cNvPr>
          <p:cNvCxnSpPr>
            <a:cxnSpLocks/>
          </p:cNvCxnSpPr>
          <p:nvPr/>
        </p:nvCxnSpPr>
        <p:spPr>
          <a:xfrm>
            <a:off x="4572000" y="2539524"/>
            <a:ext cx="26574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9A2E49-7637-45C6-90F3-4DD0F8C92878}"/>
              </a:ext>
            </a:extLst>
          </p:cNvPr>
          <p:cNvCxnSpPr>
            <a:cxnSpLocks/>
          </p:cNvCxnSpPr>
          <p:nvPr/>
        </p:nvCxnSpPr>
        <p:spPr>
          <a:xfrm>
            <a:off x="4587804" y="2905416"/>
            <a:ext cx="32358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62">
            <a:extLst>
              <a:ext uri="{FF2B5EF4-FFF2-40B4-BE49-F238E27FC236}">
                <a16:creationId xmlns:a16="http://schemas.microsoft.com/office/drawing/2014/main" id="{70E23319-FC5F-4E96-9B48-7902B57E4430}"/>
              </a:ext>
            </a:extLst>
          </p:cNvPr>
          <p:cNvSpPr/>
          <p:nvPr/>
        </p:nvSpPr>
        <p:spPr>
          <a:xfrm>
            <a:off x="7229454" y="2152581"/>
            <a:ext cx="1581651" cy="5964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s:SortCommand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A28D917-ECC6-4EBB-BE7B-0BA0B0BA4443}"/>
              </a:ext>
            </a:extLst>
          </p:cNvPr>
          <p:cNvSpPr txBox="1"/>
          <p:nvPr/>
        </p:nvSpPr>
        <p:spPr>
          <a:xfrm>
            <a:off x="5355509" y="286803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238368-46FC-4340-8810-124718784B7F}"/>
              </a:ext>
            </a:extLst>
          </p:cNvPr>
          <p:cNvSpPr/>
          <p:nvPr/>
        </p:nvSpPr>
        <p:spPr>
          <a:xfrm>
            <a:off x="7725408" y="3610661"/>
            <a:ext cx="231637" cy="1645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8506CB-D896-4988-850B-5E6780122C86}"/>
              </a:ext>
            </a:extLst>
          </p:cNvPr>
          <p:cNvSpPr txBox="1"/>
          <p:nvPr/>
        </p:nvSpPr>
        <p:spPr>
          <a:xfrm>
            <a:off x="3481023" y="28601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A49385-1928-4215-A3FA-574956CC468B}"/>
              </a:ext>
            </a:extLst>
          </p:cNvPr>
          <p:cNvSpPr txBox="1"/>
          <p:nvPr/>
        </p:nvSpPr>
        <p:spPr>
          <a:xfrm>
            <a:off x="1509979" y="294725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550B4F-7B72-41AE-8E74-1BA8BFA9192A}"/>
              </a:ext>
            </a:extLst>
          </p:cNvPr>
          <p:cNvSpPr txBox="1"/>
          <p:nvPr/>
        </p:nvSpPr>
        <p:spPr>
          <a:xfrm>
            <a:off x="2699234" y="1969944"/>
            <a:ext cx="1979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 –name”)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FBA4C7C-BC5C-4D7E-A4DE-BED451EA7430}"/>
              </a:ext>
            </a:extLst>
          </p:cNvPr>
          <p:cNvSpPr txBox="1"/>
          <p:nvPr/>
        </p:nvSpPr>
        <p:spPr>
          <a:xfrm>
            <a:off x="4844831" y="2540913"/>
            <a:ext cx="23179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SortCommand</a:t>
            </a:r>
            <a:r>
              <a:rPr lang="en-US" dirty="0"/>
              <a:t>(comparator)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BB11ED-7107-4326-A5B5-C336F3572131}"/>
              </a:ext>
            </a:extLst>
          </p:cNvPr>
          <p:cNvSpPr txBox="1"/>
          <p:nvPr/>
        </p:nvSpPr>
        <p:spPr>
          <a:xfrm>
            <a:off x="8348797" y="3339902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sortFilteredRecord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List(comparator)</a:t>
            </a:r>
            <a:endParaRPr lang="en-US" sz="1200" dirty="0"/>
          </a:p>
        </p:txBody>
      </p:sp>
      <p:sp>
        <p:nvSpPr>
          <p:cNvPr id="138" name="Rectangle 65">
            <a:extLst>
              <a:ext uri="{FF2B5EF4-FFF2-40B4-BE49-F238E27FC236}">
                <a16:creationId xmlns:a16="http://schemas.microsoft.com/office/drawing/2014/main" id="{AE58F74B-67A3-473B-9E96-B558D6A363D0}"/>
              </a:ext>
            </a:extLst>
          </p:cNvPr>
          <p:cNvSpPr/>
          <p:nvPr/>
        </p:nvSpPr>
        <p:spPr>
          <a:xfrm>
            <a:off x="9692292" y="1470756"/>
            <a:ext cx="3008202" cy="400630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24EBD2-30F7-439A-9BC8-3A4278BEFD52}"/>
              </a:ext>
            </a:extLst>
          </p:cNvPr>
          <p:cNvCxnSpPr>
            <a:cxnSpLocks/>
          </p:cNvCxnSpPr>
          <p:nvPr/>
        </p:nvCxnSpPr>
        <p:spPr>
          <a:xfrm>
            <a:off x="7973844" y="3733800"/>
            <a:ext cx="21901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DB18D51-5599-4C4E-A168-3C757A2C4F2F}"/>
              </a:ext>
            </a:extLst>
          </p:cNvPr>
          <p:cNvCxnSpPr>
            <a:cxnSpLocks/>
          </p:cNvCxnSpPr>
          <p:nvPr/>
        </p:nvCxnSpPr>
        <p:spPr>
          <a:xfrm>
            <a:off x="7924800" y="4077569"/>
            <a:ext cx="220696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AB98D6-4D64-4F3B-8666-A307A135B841}"/>
              </a:ext>
            </a:extLst>
          </p:cNvPr>
          <p:cNvCxnSpPr>
            <a:cxnSpLocks/>
          </p:cNvCxnSpPr>
          <p:nvPr/>
        </p:nvCxnSpPr>
        <p:spPr>
          <a:xfrm>
            <a:off x="8728264" y="4682766"/>
            <a:ext cx="0" cy="10417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5">
            <a:extLst>
              <a:ext uri="{FF2B5EF4-FFF2-40B4-BE49-F238E27FC236}">
                <a16:creationId xmlns:a16="http://schemas.microsoft.com/office/drawing/2014/main" id="{18F9BA46-20AD-4BB5-A9FE-D46E0DFCAE8A}"/>
              </a:ext>
            </a:extLst>
          </p:cNvPr>
          <p:cNvSpPr/>
          <p:nvPr/>
        </p:nvSpPr>
        <p:spPr>
          <a:xfrm>
            <a:off x="-3656565" y="343687"/>
            <a:ext cx="5836011" cy="564615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8E9D02A8-9DF3-4E89-847C-8B8E414E36EC}"/>
              </a:ext>
            </a:extLst>
          </p:cNvPr>
          <p:cNvSpPr/>
          <p:nvPr/>
        </p:nvSpPr>
        <p:spPr>
          <a:xfrm>
            <a:off x="2300926" y="335281"/>
            <a:ext cx="5395274" cy="565456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6BB28A52-85A7-42BB-916F-D80286EA2E27}"/>
              </a:ext>
            </a:extLst>
          </p:cNvPr>
          <p:cNvSpPr/>
          <p:nvPr/>
        </p:nvSpPr>
        <p:spPr>
          <a:xfrm>
            <a:off x="3792085" y="1447800"/>
            <a:ext cx="1831210" cy="39856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60B98-3863-4D03-ADF5-2FAB7AFE5709}"/>
              </a:ext>
            </a:extLst>
          </p:cNvPr>
          <p:cNvSpPr/>
          <p:nvPr/>
        </p:nvSpPr>
        <p:spPr>
          <a:xfrm>
            <a:off x="4615858" y="2530725"/>
            <a:ext cx="178292" cy="9744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C0D4CE9-978F-4896-A823-D3D087CF7E1A}"/>
              </a:ext>
            </a:extLst>
          </p:cNvPr>
          <p:cNvSpPr/>
          <p:nvPr/>
        </p:nvSpPr>
        <p:spPr>
          <a:xfrm>
            <a:off x="2592079" y="1131387"/>
            <a:ext cx="1023500" cy="84402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C3B876-5E87-42F8-A372-7696C21E9E4C}"/>
              </a:ext>
            </a:extLst>
          </p:cNvPr>
          <p:cNvCxnSpPr>
            <a:cxnSpLocks/>
          </p:cNvCxnSpPr>
          <p:nvPr/>
        </p:nvCxnSpPr>
        <p:spPr>
          <a:xfrm flipH="1">
            <a:off x="3095051" y="1845835"/>
            <a:ext cx="1" cy="29147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FB871CD-BF0C-4FD2-B735-C5764B23173F}"/>
              </a:ext>
            </a:extLst>
          </p:cNvPr>
          <p:cNvSpPr/>
          <p:nvPr/>
        </p:nvSpPr>
        <p:spPr>
          <a:xfrm>
            <a:off x="2996331" y="2364257"/>
            <a:ext cx="214995" cy="12922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F1E91-BF7A-4871-835F-49ACEEB10453}"/>
              </a:ext>
            </a:extLst>
          </p:cNvPr>
          <p:cNvCxnSpPr>
            <a:cxnSpLocks/>
          </p:cNvCxnSpPr>
          <p:nvPr/>
        </p:nvCxnSpPr>
        <p:spPr>
          <a:xfrm>
            <a:off x="4724400" y="1659254"/>
            <a:ext cx="0" cy="296315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BB696F-3EF9-4318-982E-4DB1EBA149BA}"/>
              </a:ext>
            </a:extLst>
          </p:cNvPr>
          <p:cNvSpPr txBox="1"/>
          <p:nvPr/>
        </p:nvSpPr>
        <p:spPr>
          <a:xfrm>
            <a:off x="3429000" y="2349516"/>
            <a:ext cx="92745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sortRecordList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8DD9F3-711D-42B6-831A-C5812E4FE234}"/>
              </a:ext>
            </a:extLst>
          </p:cNvPr>
          <p:cNvCxnSpPr>
            <a:cxnSpLocks/>
          </p:cNvCxnSpPr>
          <p:nvPr/>
        </p:nvCxnSpPr>
        <p:spPr>
          <a:xfrm>
            <a:off x="3145642" y="253617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502FD-4683-4970-B357-FBD9E369A496}"/>
              </a:ext>
            </a:extLst>
          </p:cNvPr>
          <p:cNvCxnSpPr>
            <a:cxnSpLocks/>
          </p:cNvCxnSpPr>
          <p:nvPr/>
        </p:nvCxnSpPr>
        <p:spPr>
          <a:xfrm flipV="1">
            <a:off x="3222724" y="3505178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2">
            <a:extLst>
              <a:ext uri="{FF2B5EF4-FFF2-40B4-BE49-F238E27FC236}">
                <a16:creationId xmlns:a16="http://schemas.microsoft.com/office/drawing/2014/main" id="{301AAF8A-6E97-4724-BD50-C8070543ABF7}"/>
              </a:ext>
            </a:extLst>
          </p:cNvPr>
          <p:cNvSpPr/>
          <p:nvPr/>
        </p:nvSpPr>
        <p:spPr>
          <a:xfrm>
            <a:off x="5088875" y="2067401"/>
            <a:ext cx="1769125" cy="2959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UniqueRecordList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E1F50-0C7B-4DCC-B34D-F3710C269A73}"/>
              </a:ext>
            </a:extLst>
          </p:cNvPr>
          <p:cNvSpPr/>
          <p:nvPr/>
        </p:nvSpPr>
        <p:spPr>
          <a:xfrm>
            <a:off x="5813816" y="2642406"/>
            <a:ext cx="142838" cy="58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BE4E23-B1E1-403E-B2EE-69D882BAB15A}"/>
              </a:ext>
            </a:extLst>
          </p:cNvPr>
          <p:cNvCxnSpPr>
            <a:cxnSpLocks/>
          </p:cNvCxnSpPr>
          <p:nvPr/>
        </p:nvCxnSpPr>
        <p:spPr>
          <a:xfrm>
            <a:off x="5884936" y="2207805"/>
            <a:ext cx="0" cy="218707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EEFEA-F7DD-4EAB-A8DC-13A929DBAFAA}"/>
              </a:ext>
            </a:extLst>
          </p:cNvPr>
          <p:cNvSpPr txBox="1"/>
          <p:nvPr/>
        </p:nvSpPr>
        <p:spPr>
          <a:xfrm>
            <a:off x="4840674" y="2429060"/>
            <a:ext cx="86307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sortList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FD925-B432-4A53-A95B-309262179A9E}"/>
              </a:ext>
            </a:extLst>
          </p:cNvPr>
          <p:cNvCxnSpPr>
            <a:cxnSpLocks/>
          </p:cNvCxnSpPr>
          <p:nvPr/>
        </p:nvCxnSpPr>
        <p:spPr>
          <a:xfrm>
            <a:off x="4740711" y="2642407"/>
            <a:ext cx="10731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A61096-2E75-4C79-8E68-C03A2701E841}"/>
              </a:ext>
            </a:extLst>
          </p:cNvPr>
          <p:cNvCxnSpPr>
            <a:cxnSpLocks/>
          </p:cNvCxnSpPr>
          <p:nvPr/>
        </p:nvCxnSpPr>
        <p:spPr>
          <a:xfrm flipV="1">
            <a:off x="4789543" y="3226869"/>
            <a:ext cx="1057836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6D9BEA-FC7F-4C25-9695-D75D4ADC20CE}"/>
              </a:ext>
            </a:extLst>
          </p:cNvPr>
          <p:cNvCxnSpPr>
            <a:cxnSpLocks/>
          </p:cNvCxnSpPr>
          <p:nvPr/>
        </p:nvCxnSpPr>
        <p:spPr>
          <a:xfrm>
            <a:off x="-374048" y="1320246"/>
            <a:ext cx="0" cy="43038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62">
            <a:extLst>
              <a:ext uri="{FF2B5EF4-FFF2-40B4-BE49-F238E27FC236}">
                <a16:creationId xmlns:a16="http://schemas.microsoft.com/office/drawing/2014/main" id="{CE7721F5-F0AF-4544-A590-7CC2484A46B3}"/>
              </a:ext>
            </a:extLst>
          </p:cNvPr>
          <p:cNvSpPr/>
          <p:nvPr/>
        </p:nvSpPr>
        <p:spPr>
          <a:xfrm>
            <a:off x="57017" y="4019619"/>
            <a:ext cx="1062670" cy="6688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AC6806-9581-4CF8-8C88-3A646102805C}"/>
              </a:ext>
            </a:extLst>
          </p:cNvPr>
          <p:cNvSpPr/>
          <p:nvPr/>
        </p:nvSpPr>
        <p:spPr>
          <a:xfrm>
            <a:off x="420197" y="4696093"/>
            <a:ext cx="156491" cy="128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AF21DD-3CF5-47DD-97B3-BA035E04930B}"/>
              </a:ext>
            </a:extLst>
          </p:cNvPr>
          <p:cNvCxnSpPr>
            <a:cxnSpLocks/>
          </p:cNvCxnSpPr>
          <p:nvPr/>
        </p:nvCxnSpPr>
        <p:spPr>
          <a:xfrm flipV="1">
            <a:off x="-248581" y="4832698"/>
            <a:ext cx="647451" cy="23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3F528C-8B94-4A21-85C2-FEB9F6C47285}"/>
              </a:ext>
            </a:extLst>
          </p:cNvPr>
          <p:cNvCxnSpPr>
            <a:cxnSpLocks/>
          </p:cNvCxnSpPr>
          <p:nvPr/>
        </p:nvCxnSpPr>
        <p:spPr>
          <a:xfrm flipV="1">
            <a:off x="-255978" y="4207501"/>
            <a:ext cx="308796" cy="2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5774B8-F21A-4ED3-BD21-A3DB9866DE44}"/>
              </a:ext>
            </a:extLst>
          </p:cNvPr>
          <p:cNvSpPr txBox="1"/>
          <p:nvPr/>
        </p:nvSpPr>
        <p:spPr>
          <a:xfrm>
            <a:off x="-305022" y="484834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2B476C-602A-435B-8E64-84AB7D08F33F}"/>
              </a:ext>
            </a:extLst>
          </p:cNvPr>
          <p:cNvSpPr/>
          <p:nvPr/>
        </p:nvSpPr>
        <p:spPr>
          <a:xfrm>
            <a:off x="-504415" y="1600200"/>
            <a:ext cx="231637" cy="3276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E120B91B-B55B-4798-A797-5E9218FA079E}"/>
              </a:ext>
            </a:extLst>
          </p:cNvPr>
          <p:cNvSpPr/>
          <p:nvPr/>
        </p:nvSpPr>
        <p:spPr>
          <a:xfrm>
            <a:off x="-1095848" y="1022042"/>
            <a:ext cx="1581651" cy="5964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s:SortCommand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34E31A-EF48-42D0-868B-6F261EB5AA5F}"/>
              </a:ext>
            </a:extLst>
          </p:cNvPr>
          <p:cNvSpPr/>
          <p:nvPr/>
        </p:nvSpPr>
        <p:spPr>
          <a:xfrm>
            <a:off x="-508156" y="2207805"/>
            <a:ext cx="231637" cy="28002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9DAB3-1AFF-43F8-910D-2B8829546D4E}"/>
              </a:ext>
            </a:extLst>
          </p:cNvPr>
          <p:cNvSpPr txBox="1"/>
          <p:nvPr/>
        </p:nvSpPr>
        <p:spPr>
          <a:xfrm>
            <a:off x="683122" y="1968985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sortFilteredRecord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List(comparator)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87E8DC-1D55-401A-9252-F54AB16185B5}"/>
              </a:ext>
            </a:extLst>
          </p:cNvPr>
          <p:cNvCxnSpPr>
            <a:cxnSpLocks/>
          </p:cNvCxnSpPr>
          <p:nvPr/>
        </p:nvCxnSpPr>
        <p:spPr>
          <a:xfrm>
            <a:off x="-248581" y="2364257"/>
            <a:ext cx="32335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9900A8-35A7-497E-917E-627950B2E7D1}"/>
              </a:ext>
            </a:extLst>
          </p:cNvPr>
          <p:cNvCxnSpPr>
            <a:cxnSpLocks/>
          </p:cNvCxnSpPr>
          <p:nvPr/>
        </p:nvCxnSpPr>
        <p:spPr>
          <a:xfrm>
            <a:off x="-248581" y="3656470"/>
            <a:ext cx="324491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7277CF-AF30-45FF-93A4-E8E1C9CF4CC9}"/>
              </a:ext>
            </a:extLst>
          </p:cNvPr>
          <p:cNvCxnSpPr>
            <a:cxnSpLocks/>
          </p:cNvCxnSpPr>
          <p:nvPr/>
        </p:nvCxnSpPr>
        <p:spPr>
          <a:xfrm>
            <a:off x="-2895600" y="1447800"/>
            <a:ext cx="17997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7A387A-BEE9-4A0B-8D08-A2C31A6E0CA5}"/>
              </a:ext>
            </a:extLst>
          </p:cNvPr>
          <p:cNvCxnSpPr>
            <a:cxnSpLocks/>
          </p:cNvCxnSpPr>
          <p:nvPr/>
        </p:nvCxnSpPr>
        <p:spPr>
          <a:xfrm>
            <a:off x="-2895600" y="1927983"/>
            <a:ext cx="23976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9620DAF-160A-4B0C-A9DF-62F08E4652E2}"/>
              </a:ext>
            </a:extLst>
          </p:cNvPr>
          <p:cNvSpPr txBox="1"/>
          <p:nvPr/>
        </p:nvSpPr>
        <p:spPr>
          <a:xfrm>
            <a:off x="-3118101" y="1208838"/>
            <a:ext cx="23179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SortCommand</a:t>
            </a:r>
            <a:endParaRPr lang="en-US" dirty="0"/>
          </a:p>
          <a:p>
            <a:pPr algn="ctr"/>
            <a:r>
              <a:rPr lang="en-US" dirty="0"/>
              <a:t>(comparator)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F83DC8-883D-4188-B015-954A9E10B159}"/>
              </a:ext>
            </a:extLst>
          </p:cNvPr>
          <p:cNvCxnSpPr>
            <a:cxnSpLocks/>
          </p:cNvCxnSpPr>
          <p:nvPr/>
        </p:nvCxnSpPr>
        <p:spPr>
          <a:xfrm>
            <a:off x="-3352800" y="2248554"/>
            <a:ext cx="28446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44AFEB-8467-42CB-BF70-ACCEAEAD56E3}"/>
              </a:ext>
            </a:extLst>
          </p:cNvPr>
          <p:cNvCxnSpPr>
            <a:cxnSpLocks/>
          </p:cNvCxnSpPr>
          <p:nvPr/>
        </p:nvCxnSpPr>
        <p:spPr>
          <a:xfrm>
            <a:off x="-3429000" y="4981090"/>
            <a:ext cx="28956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D628A2B-C5AE-40F4-B700-395F9D74ED40}"/>
              </a:ext>
            </a:extLst>
          </p:cNvPr>
          <p:cNvSpPr txBox="1"/>
          <p:nvPr/>
        </p:nvSpPr>
        <p:spPr>
          <a:xfrm>
            <a:off x="-2243935" y="171879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EEB6E9-9D47-435B-9CAD-D5069EAAB437}"/>
              </a:ext>
            </a:extLst>
          </p:cNvPr>
          <p:cNvSpPr txBox="1"/>
          <p:nvPr/>
        </p:nvSpPr>
        <p:spPr>
          <a:xfrm>
            <a:off x="-2752000" y="230594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B6ED30-3244-4155-9420-7F79C58ABDD0}"/>
              </a:ext>
            </a:extLst>
          </p:cNvPr>
          <p:cNvSpPr txBox="1"/>
          <p:nvPr/>
        </p:nvSpPr>
        <p:spPr>
          <a:xfrm>
            <a:off x="-2618013" y="47375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92854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95</Words>
  <Application>Microsoft Office PowerPoint</Application>
  <PresentationFormat>On-screen Show (4:3)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 Xuan Kok</cp:lastModifiedBy>
  <cp:revision>118</cp:revision>
  <dcterms:created xsi:type="dcterms:W3CDTF">2016-07-22T14:33:02Z</dcterms:created>
  <dcterms:modified xsi:type="dcterms:W3CDTF">2019-04-12T14:44:01Z</dcterms:modified>
</cp:coreProperties>
</file>