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DA49"/>
    <a:srgbClr val="ECE0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730" autoAdjust="0"/>
    <p:restoredTop sz="94660"/>
  </p:normalViewPr>
  <p:slideViewPr>
    <p:cSldViewPr snapToGrid="0">
      <p:cViewPr>
        <p:scale>
          <a:sx n="49" d="100"/>
          <a:sy n="49" d="100"/>
        </p:scale>
        <p:origin x="2472" y="8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C2A4DC-75EB-46D4-9B4A-352FC9F115CD}" type="datetimeFigureOut">
              <a:rPr lang="en-US" smtClean="0"/>
              <a:t>4/14/2019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B82746-1FEE-4420-8EA4-B99D6F0B3B2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281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DF70B-EF39-4A57-8459-7EF66F7C7E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0AEC61-FA14-46A9-BE6E-717E6D579D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293D52-279E-4B77-B2BD-7779FE10C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442BA-8611-45A4-B205-589CF9359DD4}" type="datetimeFigureOut">
              <a:rPr lang="en-US" smtClean="0"/>
              <a:t>4/14/2019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CAABF-248B-4DE3-95C2-A1B06EE3F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BCC7CF-7AD2-461B-B0FD-9C961327F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319C7-A26B-4BC9-B6DC-0323D9B7D8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142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06113-8F85-47A2-81C6-7CAB22802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ADE620-C490-4B5E-87C8-B8623A715F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951D50-D229-4A9C-8995-43EC5050B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442BA-8611-45A4-B205-589CF9359DD4}" type="datetimeFigureOut">
              <a:rPr lang="en-US" smtClean="0"/>
              <a:t>4/14/2019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CB7AE4-C893-435A-A5AF-EF55BB60C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F88D3-478C-44CA-AC07-A44894CC5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319C7-A26B-4BC9-B6DC-0323D9B7D8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762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A02CDC-7771-4F41-A617-DB289EC050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A4B40C-EA6B-4064-BE95-F3B988EB31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8EF9E8-43BC-4ABD-BCEA-A607DE8CB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442BA-8611-45A4-B205-589CF9359DD4}" type="datetimeFigureOut">
              <a:rPr lang="en-US" smtClean="0"/>
              <a:t>4/14/2019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EF8994-F2E1-4937-AFB0-5B9B6B330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ED8302-BE7C-48DD-98D4-C66AAC0CB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319C7-A26B-4BC9-B6DC-0323D9B7D8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64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973B6-3A98-4A7E-94A9-A0226EC3E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4C443-4D04-4EBD-98A8-CA20F163D2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A5D10D-A16C-4D81-BF0C-E36FFACF7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442BA-8611-45A4-B205-589CF9359DD4}" type="datetimeFigureOut">
              <a:rPr lang="en-US" smtClean="0"/>
              <a:t>4/14/2019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309F9-3594-4F4E-A9C7-30395F842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D7BC6E-C8E9-4336-A866-D954B8864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319C7-A26B-4BC9-B6DC-0323D9B7D8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968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6B187-5FF7-4E22-B0EA-6B8C8D34B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E98A10-4BA9-48A4-82C9-95697F0216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F9CCE4-9A3A-4469-BAAE-7369E3B5E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442BA-8611-45A4-B205-589CF9359DD4}" type="datetimeFigureOut">
              <a:rPr lang="en-US" smtClean="0"/>
              <a:t>4/14/2019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ACA356-0B1F-48F7-9A37-5C0F91B38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838538-007D-4D09-82D5-A8609C651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319C7-A26B-4BC9-B6DC-0323D9B7D8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878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DECF1-3468-4367-91CB-7FB135B00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C3A0E-2B97-4212-9A28-03414A725C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8F6BA0-6A85-4F36-B723-3D58BE87C2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B6CFCB-77F8-495E-B617-DFACBB084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442BA-8611-45A4-B205-589CF9359DD4}" type="datetimeFigureOut">
              <a:rPr lang="en-US" smtClean="0"/>
              <a:t>4/14/2019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F0F6B8-B2B1-40C6-8A79-C1187EA8E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E842EA-00A9-4C89-AACE-B3D0B37C8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319C7-A26B-4BC9-B6DC-0323D9B7D8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105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1FA91-1C19-4C6E-ABF2-092C3658B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0C04CC-AD62-4F48-BF1A-CCDA667698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367FC6-892D-4CF4-BB00-0AE5BE9832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80A2EF-BE6E-4C56-87AC-F14F28E9E5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F304C4-947B-4570-974E-DAA47F4C65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F20C75-CF59-4489-B4E8-18B62F199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442BA-8611-45A4-B205-589CF9359DD4}" type="datetimeFigureOut">
              <a:rPr lang="en-US" smtClean="0"/>
              <a:t>4/14/2019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F67E95-0EDD-4006-AF32-AA32973B2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6A5E3C-0796-4E80-845C-FD611A562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319C7-A26B-4BC9-B6DC-0323D9B7D8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839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702D7-8675-447B-920C-EAFCFDA14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83B83C-D063-41F7-8F50-AEB073949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442BA-8611-45A4-B205-589CF9359DD4}" type="datetimeFigureOut">
              <a:rPr lang="en-US" smtClean="0"/>
              <a:t>4/14/2019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2FBA38-83BE-41F9-9886-0D9F4006E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6F094C-2FC6-4E16-9615-61D657687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319C7-A26B-4BC9-B6DC-0323D9B7D8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6388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05CBDB-B5EB-4860-B2E0-2DCF8A4E2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442BA-8611-45A4-B205-589CF9359DD4}" type="datetimeFigureOut">
              <a:rPr lang="en-US" smtClean="0"/>
              <a:t>4/14/2019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87EE5B-915C-4A70-9CC7-A85DCFFB9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A657B6-A2DA-4961-A05B-40FAE9532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319C7-A26B-4BC9-B6DC-0323D9B7D8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203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B3872-1A9F-47EE-AE25-D823B6D81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C53066-B235-4A14-8ECB-AE517861F8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384103-5AF2-43AF-B1A4-487DBADDC6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47DEA7-93CF-44B2-93B0-FAFD8861B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442BA-8611-45A4-B205-589CF9359DD4}" type="datetimeFigureOut">
              <a:rPr lang="en-US" smtClean="0"/>
              <a:t>4/14/2019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FD702B-D413-48D4-9ECE-5D05A4528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765C7B-6DF3-4F18-BCE1-30665A489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319C7-A26B-4BC9-B6DC-0323D9B7D8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456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53F94-00EA-49DD-BF4E-447432A88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9348B5-74F0-45A2-A61E-BFF13F5F44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BF464D-E400-4C17-A1A9-1B7D5776C0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A08B94-1EF5-4B6F-ABA7-895398654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442BA-8611-45A4-B205-589CF9359DD4}" type="datetimeFigureOut">
              <a:rPr lang="en-US" smtClean="0"/>
              <a:t>4/14/2019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8A29A1-2184-4773-B570-7543840A0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FA1D8E-6706-44BA-947F-20BE74C13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319C7-A26B-4BC9-B6DC-0323D9B7D8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411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B12834-477C-4026-99DD-D9C0D778A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35EE9-9FE0-431E-BBED-FF2C839D16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B50128-21E7-4035-BBEF-3F81D0FD1C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7442BA-8611-45A4-B205-589CF9359DD4}" type="datetimeFigureOut">
              <a:rPr lang="en-US" smtClean="0"/>
              <a:t>4/14/2019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7362F1-6E7A-4E41-BCE4-4A7E2B594F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0A0910-8EFD-4C3E-B4FE-A284A6A620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A319C7-A26B-4BC9-B6DC-0323D9B7D8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651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5">
            <a:extLst>
              <a:ext uri="{FF2B5EF4-FFF2-40B4-BE49-F238E27FC236}">
                <a16:creationId xmlns:a16="http://schemas.microsoft.com/office/drawing/2014/main" id="{A8D610C7-785D-40CF-B020-D5543E4DA4E4}"/>
              </a:ext>
            </a:extLst>
          </p:cNvPr>
          <p:cNvSpPr/>
          <p:nvPr/>
        </p:nvSpPr>
        <p:spPr>
          <a:xfrm>
            <a:off x="-622939" y="-564457"/>
            <a:ext cx="10768988" cy="8399869"/>
          </a:xfrm>
          <a:prstGeom prst="roundRect">
            <a:avLst>
              <a:gd name="adj" fmla="val 3484"/>
            </a:avLst>
          </a:prstGeom>
          <a:solidFill>
            <a:schemeClr val="bg1"/>
          </a:solidFill>
          <a:ln w="19050">
            <a:solidFill>
              <a:schemeClr val="bg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SG" sz="1400" b="1" dirty="0">
              <a:solidFill>
                <a:srgbClr val="0070C0"/>
              </a:solidFill>
            </a:endParaRPr>
          </a:p>
        </p:txBody>
      </p:sp>
      <p:sp>
        <p:nvSpPr>
          <p:cNvPr id="76" name="Rectangle 65">
            <a:extLst>
              <a:ext uri="{FF2B5EF4-FFF2-40B4-BE49-F238E27FC236}">
                <a16:creationId xmlns:a16="http://schemas.microsoft.com/office/drawing/2014/main" id="{ACF5DA53-DCDD-44DF-8167-0C4D4B01E54A}"/>
              </a:ext>
            </a:extLst>
          </p:cNvPr>
          <p:cNvSpPr/>
          <p:nvPr/>
        </p:nvSpPr>
        <p:spPr>
          <a:xfrm>
            <a:off x="1829378" y="3635478"/>
            <a:ext cx="6713416" cy="3999325"/>
          </a:xfrm>
          <a:prstGeom prst="roundRect">
            <a:avLst>
              <a:gd name="adj" fmla="val 348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B050"/>
                </a:solidFill>
              </a:rPr>
              <a:t>UI</a:t>
            </a:r>
            <a:endParaRPr lang="en-SG" sz="1200" b="1" dirty="0">
              <a:solidFill>
                <a:srgbClr val="00B050"/>
              </a:solidFill>
            </a:endParaRPr>
          </a:p>
        </p:txBody>
      </p:sp>
      <p:sp>
        <p:nvSpPr>
          <p:cNvPr id="8" name="Rectangle 65">
            <a:extLst>
              <a:ext uri="{FF2B5EF4-FFF2-40B4-BE49-F238E27FC236}">
                <a16:creationId xmlns:a16="http://schemas.microsoft.com/office/drawing/2014/main" id="{6D3C7D35-9D61-4F7F-97CC-47FDA99BBE1D}"/>
              </a:ext>
            </a:extLst>
          </p:cNvPr>
          <p:cNvSpPr/>
          <p:nvPr/>
        </p:nvSpPr>
        <p:spPr>
          <a:xfrm>
            <a:off x="1095122" y="-353450"/>
            <a:ext cx="2728710" cy="7984486"/>
          </a:xfrm>
          <a:prstGeom prst="roundRect">
            <a:avLst>
              <a:gd name="adj" fmla="val 348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B050"/>
                </a:solidFill>
              </a:rPr>
              <a:t>UI</a:t>
            </a:r>
            <a:endParaRPr lang="en-SG" sz="1200" b="1" dirty="0">
              <a:solidFill>
                <a:srgbClr val="00B050"/>
              </a:solidFill>
            </a:endParaRPr>
          </a:p>
        </p:txBody>
      </p:sp>
      <p:sp>
        <p:nvSpPr>
          <p:cNvPr id="9" name="Rectangle 62">
            <a:extLst>
              <a:ext uri="{FF2B5EF4-FFF2-40B4-BE49-F238E27FC236}">
                <a16:creationId xmlns:a16="http://schemas.microsoft.com/office/drawing/2014/main" id="{8F370A58-E80C-4AB6-8CD6-315F3A0689EF}"/>
              </a:ext>
            </a:extLst>
          </p:cNvPr>
          <p:cNvSpPr/>
          <p:nvPr/>
        </p:nvSpPr>
        <p:spPr>
          <a:xfrm>
            <a:off x="1990839" y="-33736"/>
            <a:ext cx="1455629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MainWindow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4">
            <a:extLst>
              <a:ext uri="{FF2B5EF4-FFF2-40B4-BE49-F238E27FC236}">
                <a16:creationId xmlns:a16="http://schemas.microsoft.com/office/drawing/2014/main" id="{6F7B554F-7A9C-447D-BC9B-2CC08E5A9CA0}"/>
              </a:ext>
            </a:extLst>
          </p:cNvPr>
          <p:cNvCxnSpPr>
            <a:cxnSpLocks/>
          </p:cNvCxnSpPr>
          <p:nvPr/>
        </p:nvCxnSpPr>
        <p:spPr>
          <a:xfrm>
            <a:off x="2718651" y="329937"/>
            <a:ext cx="0" cy="7077748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1" name="Rectangle 5">
            <a:extLst>
              <a:ext uri="{FF2B5EF4-FFF2-40B4-BE49-F238E27FC236}">
                <a16:creationId xmlns:a16="http://schemas.microsoft.com/office/drawing/2014/main" id="{5F506D79-777F-4EE0-955A-95B89E1E55D6}"/>
              </a:ext>
            </a:extLst>
          </p:cNvPr>
          <p:cNvSpPr/>
          <p:nvPr/>
        </p:nvSpPr>
        <p:spPr>
          <a:xfrm>
            <a:off x="2617936" y="757055"/>
            <a:ext cx="226485" cy="3938346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sp>
        <p:nvSpPr>
          <p:cNvPr id="12" name="Rectangle 62">
            <a:extLst>
              <a:ext uri="{FF2B5EF4-FFF2-40B4-BE49-F238E27FC236}">
                <a16:creationId xmlns:a16="http://schemas.microsoft.com/office/drawing/2014/main" id="{CE1F5167-11D6-41E7-ABEF-B8818B97AC24}"/>
              </a:ext>
            </a:extLst>
          </p:cNvPr>
          <p:cNvSpPr/>
          <p:nvPr/>
        </p:nvSpPr>
        <p:spPr>
          <a:xfrm>
            <a:off x="4238207" y="3776827"/>
            <a:ext cx="1514338" cy="467677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SummaryPanel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3" name="Straight Connector 16">
            <a:extLst>
              <a:ext uri="{FF2B5EF4-FFF2-40B4-BE49-F238E27FC236}">
                <a16:creationId xmlns:a16="http://schemas.microsoft.com/office/drawing/2014/main" id="{866EF3B7-8546-4E03-AC61-665C0BCD2318}"/>
              </a:ext>
            </a:extLst>
          </p:cNvPr>
          <p:cNvCxnSpPr>
            <a:cxnSpLocks/>
          </p:cNvCxnSpPr>
          <p:nvPr/>
        </p:nvCxnSpPr>
        <p:spPr>
          <a:xfrm>
            <a:off x="5018674" y="4180091"/>
            <a:ext cx="0" cy="3227594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4" name="Rectangle 17">
            <a:extLst>
              <a:ext uri="{FF2B5EF4-FFF2-40B4-BE49-F238E27FC236}">
                <a16:creationId xmlns:a16="http://schemas.microsoft.com/office/drawing/2014/main" id="{7D6603AC-42E5-4823-93D3-CA4DB3CB1328}"/>
              </a:ext>
            </a:extLst>
          </p:cNvPr>
          <p:cNvSpPr/>
          <p:nvPr/>
        </p:nvSpPr>
        <p:spPr>
          <a:xfrm>
            <a:off x="4917876" y="4695401"/>
            <a:ext cx="163612" cy="2227103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cxnSp>
        <p:nvCxnSpPr>
          <p:cNvPr id="15" name="Straight Arrow Connector 22">
            <a:extLst>
              <a:ext uri="{FF2B5EF4-FFF2-40B4-BE49-F238E27FC236}">
                <a16:creationId xmlns:a16="http://schemas.microsoft.com/office/drawing/2014/main" id="{94DD9E39-8658-4C1C-A7F4-59579CA1EE06}"/>
              </a:ext>
            </a:extLst>
          </p:cNvPr>
          <p:cNvCxnSpPr>
            <a:cxnSpLocks/>
          </p:cNvCxnSpPr>
          <p:nvPr/>
        </p:nvCxnSpPr>
        <p:spPr>
          <a:xfrm>
            <a:off x="830989" y="756497"/>
            <a:ext cx="1769365" cy="3769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24">
            <a:extLst>
              <a:ext uri="{FF2B5EF4-FFF2-40B4-BE49-F238E27FC236}">
                <a16:creationId xmlns:a16="http://schemas.microsoft.com/office/drawing/2014/main" id="{20AC9695-A87F-435E-96A4-7EE02613DDA9}"/>
              </a:ext>
            </a:extLst>
          </p:cNvPr>
          <p:cNvCxnSpPr>
            <a:cxnSpLocks/>
          </p:cNvCxnSpPr>
          <p:nvPr/>
        </p:nvCxnSpPr>
        <p:spPr>
          <a:xfrm>
            <a:off x="2738928" y="772553"/>
            <a:ext cx="2231072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28">
            <a:extLst>
              <a:ext uri="{FF2B5EF4-FFF2-40B4-BE49-F238E27FC236}">
                <a16:creationId xmlns:a16="http://schemas.microsoft.com/office/drawing/2014/main" id="{553F051D-0351-4DA3-A2EC-2D15B830C090}"/>
              </a:ext>
            </a:extLst>
          </p:cNvPr>
          <p:cNvSpPr txBox="1"/>
          <p:nvPr/>
        </p:nvSpPr>
        <p:spPr>
          <a:xfrm>
            <a:off x="3360027" y="4448770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>
                <a:solidFill>
                  <a:srgbClr val="00B050"/>
                </a:solidFill>
              </a:rPr>
              <a:t>setData</a:t>
            </a:r>
            <a:r>
              <a:rPr lang="en-US" dirty="0">
                <a:solidFill>
                  <a:srgbClr val="00B050"/>
                </a:solidFill>
              </a:rPr>
              <a:t>()</a:t>
            </a:r>
          </a:p>
        </p:txBody>
      </p:sp>
      <p:cxnSp>
        <p:nvCxnSpPr>
          <p:cNvPr id="23" name="Straight Arrow Connector 63">
            <a:extLst>
              <a:ext uri="{FF2B5EF4-FFF2-40B4-BE49-F238E27FC236}">
                <a16:creationId xmlns:a16="http://schemas.microsoft.com/office/drawing/2014/main" id="{DB02CDD2-9FDA-4CCE-880A-6F6BB7E87F66}"/>
              </a:ext>
            </a:extLst>
          </p:cNvPr>
          <p:cNvCxnSpPr>
            <a:cxnSpLocks/>
          </p:cNvCxnSpPr>
          <p:nvPr/>
        </p:nvCxnSpPr>
        <p:spPr>
          <a:xfrm>
            <a:off x="2799044" y="4695401"/>
            <a:ext cx="2105006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79">
            <a:extLst>
              <a:ext uri="{FF2B5EF4-FFF2-40B4-BE49-F238E27FC236}">
                <a16:creationId xmlns:a16="http://schemas.microsoft.com/office/drawing/2014/main" id="{D1B8C9A1-95D4-4A4E-8E07-9BADE75BA01A}"/>
              </a:ext>
            </a:extLst>
          </p:cNvPr>
          <p:cNvSpPr txBox="1"/>
          <p:nvPr/>
        </p:nvSpPr>
        <p:spPr>
          <a:xfrm>
            <a:off x="2801074" y="540142"/>
            <a:ext cx="186792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getRecordSummary</a:t>
            </a:r>
            <a:r>
              <a:rPr lang="en-US" dirty="0"/>
              <a:t>()</a:t>
            </a:r>
          </a:p>
        </p:txBody>
      </p:sp>
      <p:cxnSp>
        <p:nvCxnSpPr>
          <p:cNvPr id="46" name="Straight Arrow Connector 61">
            <a:extLst>
              <a:ext uri="{FF2B5EF4-FFF2-40B4-BE49-F238E27FC236}">
                <a16:creationId xmlns:a16="http://schemas.microsoft.com/office/drawing/2014/main" id="{7F2A4C92-0768-4B06-B975-D4D3BC8739CC}"/>
              </a:ext>
            </a:extLst>
          </p:cNvPr>
          <p:cNvCxnSpPr>
            <a:cxnSpLocks/>
          </p:cNvCxnSpPr>
          <p:nvPr/>
        </p:nvCxnSpPr>
        <p:spPr>
          <a:xfrm flipV="1">
            <a:off x="5091658" y="4783534"/>
            <a:ext cx="1984200" cy="1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25">
            <a:extLst>
              <a:ext uri="{FF2B5EF4-FFF2-40B4-BE49-F238E27FC236}">
                <a16:creationId xmlns:a16="http://schemas.microsoft.com/office/drawing/2014/main" id="{B59EEE6C-A2C1-406E-BA0E-C1032E04FA8C}"/>
              </a:ext>
            </a:extLst>
          </p:cNvPr>
          <p:cNvSpPr txBox="1"/>
          <p:nvPr/>
        </p:nvSpPr>
        <p:spPr>
          <a:xfrm>
            <a:off x="-406366" y="522063"/>
            <a:ext cx="281891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err="1">
                <a:solidFill>
                  <a:srgbClr val="00B050"/>
                </a:solidFill>
              </a:rPr>
              <a:t>handleShowSummary</a:t>
            </a:r>
            <a:r>
              <a:rPr lang="en-US" sz="1400" dirty="0">
                <a:solidFill>
                  <a:srgbClr val="00B050"/>
                </a:solidFill>
              </a:rPr>
              <a:t>()</a:t>
            </a:r>
          </a:p>
        </p:txBody>
      </p:sp>
      <p:cxnSp>
        <p:nvCxnSpPr>
          <p:cNvPr id="54" name="Straight Connector 45">
            <a:extLst>
              <a:ext uri="{FF2B5EF4-FFF2-40B4-BE49-F238E27FC236}">
                <a16:creationId xmlns:a16="http://schemas.microsoft.com/office/drawing/2014/main" id="{D041CE7B-DB52-4BF6-9AEE-A6F4C93AFAE3}"/>
              </a:ext>
            </a:extLst>
          </p:cNvPr>
          <p:cNvCxnSpPr>
            <a:cxnSpLocks/>
          </p:cNvCxnSpPr>
          <p:nvPr/>
        </p:nvCxnSpPr>
        <p:spPr>
          <a:xfrm>
            <a:off x="5066211" y="234741"/>
            <a:ext cx="0" cy="3022976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48">
            <a:extLst>
              <a:ext uri="{FF2B5EF4-FFF2-40B4-BE49-F238E27FC236}">
                <a16:creationId xmlns:a16="http://schemas.microsoft.com/office/drawing/2014/main" id="{1137AFB2-54F5-458B-9B7E-62350D8E5624}"/>
              </a:ext>
            </a:extLst>
          </p:cNvPr>
          <p:cNvSpPr/>
          <p:nvPr/>
        </p:nvSpPr>
        <p:spPr>
          <a:xfrm>
            <a:off x="4962251" y="751612"/>
            <a:ext cx="222566" cy="3005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sp>
        <p:nvSpPr>
          <p:cNvPr id="65" name="Rectangle 62">
            <a:extLst>
              <a:ext uri="{FF2B5EF4-FFF2-40B4-BE49-F238E27FC236}">
                <a16:creationId xmlns:a16="http://schemas.microsoft.com/office/drawing/2014/main" id="{70E5FD6F-844B-4EA3-975D-46666765EDD3}"/>
              </a:ext>
            </a:extLst>
          </p:cNvPr>
          <p:cNvSpPr/>
          <p:nvPr/>
        </p:nvSpPr>
        <p:spPr>
          <a:xfrm>
            <a:off x="4497859" y="-92736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79" name="Rectangle 62">
            <a:extLst>
              <a:ext uri="{FF2B5EF4-FFF2-40B4-BE49-F238E27FC236}">
                <a16:creationId xmlns:a16="http://schemas.microsoft.com/office/drawing/2014/main" id="{E003C971-CD7E-4662-A7C7-AC5AB01AE6C0}"/>
              </a:ext>
            </a:extLst>
          </p:cNvPr>
          <p:cNvSpPr/>
          <p:nvPr/>
        </p:nvSpPr>
        <p:spPr>
          <a:xfrm>
            <a:off x="6599310" y="3791703"/>
            <a:ext cx="1219200" cy="467684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StackPane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81" name="Straight Connector 16">
            <a:extLst>
              <a:ext uri="{FF2B5EF4-FFF2-40B4-BE49-F238E27FC236}">
                <a16:creationId xmlns:a16="http://schemas.microsoft.com/office/drawing/2014/main" id="{D86140FD-4367-4ED2-92AB-5873EB849413}"/>
              </a:ext>
            </a:extLst>
          </p:cNvPr>
          <p:cNvCxnSpPr>
            <a:cxnSpLocks/>
          </p:cNvCxnSpPr>
          <p:nvPr/>
        </p:nvCxnSpPr>
        <p:spPr>
          <a:xfrm>
            <a:off x="7192915" y="4180091"/>
            <a:ext cx="0" cy="3227594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84" name="Rectangle 17">
            <a:extLst>
              <a:ext uri="{FF2B5EF4-FFF2-40B4-BE49-F238E27FC236}">
                <a16:creationId xmlns:a16="http://schemas.microsoft.com/office/drawing/2014/main" id="{48A6AD4D-3652-4D47-B45A-4125FD2F3F59}"/>
              </a:ext>
            </a:extLst>
          </p:cNvPr>
          <p:cNvSpPr/>
          <p:nvPr/>
        </p:nvSpPr>
        <p:spPr>
          <a:xfrm>
            <a:off x="7067934" y="4783659"/>
            <a:ext cx="224057" cy="18722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sp>
        <p:nvSpPr>
          <p:cNvPr id="96" name="TextBox 28">
            <a:extLst>
              <a:ext uri="{FF2B5EF4-FFF2-40B4-BE49-F238E27FC236}">
                <a16:creationId xmlns:a16="http://schemas.microsoft.com/office/drawing/2014/main" id="{5CDC179A-148E-43F3-94EE-7405D08FADCE}"/>
              </a:ext>
            </a:extLst>
          </p:cNvPr>
          <p:cNvSpPr txBox="1"/>
          <p:nvPr/>
        </p:nvSpPr>
        <p:spPr>
          <a:xfrm>
            <a:off x="5229999" y="4557668"/>
            <a:ext cx="146603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>
                <a:solidFill>
                  <a:srgbClr val="00B050"/>
                </a:solidFill>
              </a:rPr>
              <a:t>getChildren</a:t>
            </a:r>
            <a:r>
              <a:rPr lang="en-US" dirty="0">
                <a:solidFill>
                  <a:srgbClr val="00B050"/>
                </a:solidFill>
              </a:rPr>
              <a:t>().clear()</a:t>
            </a:r>
          </a:p>
        </p:txBody>
      </p:sp>
      <p:cxnSp>
        <p:nvCxnSpPr>
          <p:cNvPr id="97" name="Straight Arrow Connector 24">
            <a:extLst>
              <a:ext uri="{FF2B5EF4-FFF2-40B4-BE49-F238E27FC236}">
                <a16:creationId xmlns:a16="http://schemas.microsoft.com/office/drawing/2014/main" id="{65495491-B395-48FF-A2DF-92A450761EA9}"/>
              </a:ext>
            </a:extLst>
          </p:cNvPr>
          <p:cNvCxnSpPr>
            <a:cxnSpLocks/>
          </p:cNvCxnSpPr>
          <p:nvPr/>
        </p:nvCxnSpPr>
        <p:spPr>
          <a:xfrm>
            <a:off x="2834865" y="1772408"/>
            <a:ext cx="2128239" cy="1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79">
            <a:extLst>
              <a:ext uri="{FF2B5EF4-FFF2-40B4-BE49-F238E27FC236}">
                <a16:creationId xmlns:a16="http://schemas.microsoft.com/office/drawing/2014/main" id="{E680497D-350D-48A5-AA5D-760E03E9D6F9}"/>
              </a:ext>
            </a:extLst>
          </p:cNvPr>
          <p:cNvSpPr txBox="1"/>
          <p:nvPr/>
        </p:nvSpPr>
        <p:spPr>
          <a:xfrm>
            <a:off x="3019840" y="1549640"/>
            <a:ext cx="16616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getSummaryPeriod</a:t>
            </a:r>
            <a:r>
              <a:rPr lang="en-US" dirty="0"/>
              <a:t>()</a:t>
            </a:r>
          </a:p>
        </p:txBody>
      </p:sp>
      <p:cxnSp>
        <p:nvCxnSpPr>
          <p:cNvPr id="100" name="Straight Arrow Connector 51">
            <a:extLst>
              <a:ext uri="{FF2B5EF4-FFF2-40B4-BE49-F238E27FC236}">
                <a16:creationId xmlns:a16="http://schemas.microsoft.com/office/drawing/2014/main" id="{331CE12E-746E-4998-8DB7-3DE63252F677}"/>
              </a:ext>
            </a:extLst>
          </p:cNvPr>
          <p:cNvCxnSpPr>
            <a:cxnSpLocks/>
          </p:cNvCxnSpPr>
          <p:nvPr/>
        </p:nvCxnSpPr>
        <p:spPr>
          <a:xfrm>
            <a:off x="2844421" y="1052188"/>
            <a:ext cx="2236436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24">
            <a:extLst>
              <a:ext uri="{FF2B5EF4-FFF2-40B4-BE49-F238E27FC236}">
                <a16:creationId xmlns:a16="http://schemas.microsoft.com/office/drawing/2014/main" id="{9DE10004-0607-44CE-AF63-DA2D2C05D591}"/>
              </a:ext>
            </a:extLst>
          </p:cNvPr>
          <p:cNvCxnSpPr>
            <a:cxnSpLocks/>
          </p:cNvCxnSpPr>
          <p:nvPr/>
        </p:nvCxnSpPr>
        <p:spPr>
          <a:xfrm>
            <a:off x="5084824" y="757055"/>
            <a:ext cx="2231072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45">
            <a:extLst>
              <a:ext uri="{FF2B5EF4-FFF2-40B4-BE49-F238E27FC236}">
                <a16:creationId xmlns:a16="http://schemas.microsoft.com/office/drawing/2014/main" id="{6AD7BB13-1AE6-4959-B723-1D414266B0C7}"/>
              </a:ext>
            </a:extLst>
          </p:cNvPr>
          <p:cNvCxnSpPr>
            <a:cxnSpLocks/>
          </p:cNvCxnSpPr>
          <p:nvPr/>
        </p:nvCxnSpPr>
        <p:spPr>
          <a:xfrm>
            <a:off x="7419856" y="234741"/>
            <a:ext cx="0" cy="3022976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14" name="Rectangle 48">
            <a:extLst>
              <a:ext uri="{FF2B5EF4-FFF2-40B4-BE49-F238E27FC236}">
                <a16:creationId xmlns:a16="http://schemas.microsoft.com/office/drawing/2014/main" id="{56D58D78-8EF3-40A7-B27E-F5E77267E902}"/>
              </a:ext>
            </a:extLst>
          </p:cNvPr>
          <p:cNvSpPr/>
          <p:nvPr/>
        </p:nvSpPr>
        <p:spPr>
          <a:xfrm>
            <a:off x="7313928" y="762499"/>
            <a:ext cx="207920" cy="28738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sp>
        <p:nvSpPr>
          <p:cNvPr id="115" name="Rectangle 62">
            <a:extLst>
              <a:ext uri="{FF2B5EF4-FFF2-40B4-BE49-F238E27FC236}">
                <a16:creationId xmlns:a16="http://schemas.microsoft.com/office/drawing/2014/main" id="{7C4F12BC-1512-4BDB-8D7C-0BCD19A54DFE}"/>
              </a:ext>
            </a:extLst>
          </p:cNvPr>
          <p:cNvSpPr/>
          <p:nvPr/>
        </p:nvSpPr>
        <p:spPr>
          <a:xfrm>
            <a:off x="6851504" y="-92736"/>
            <a:ext cx="1093635" cy="461538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18" name="Straight Arrow Connector 51">
            <a:extLst>
              <a:ext uri="{FF2B5EF4-FFF2-40B4-BE49-F238E27FC236}">
                <a16:creationId xmlns:a16="http://schemas.microsoft.com/office/drawing/2014/main" id="{C4536627-1E6D-4B52-90EC-2809E11088BC}"/>
              </a:ext>
            </a:extLst>
          </p:cNvPr>
          <p:cNvCxnSpPr>
            <a:cxnSpLocks/>
          </p:cNvCxnSpPr>
          <p:nvPr/>
        </p:nvCxnSpPr>
        <p:spPr>
          <a:xfrm>
            <a:off x="5191922" y="1052188"/>
            <a:ext cx="2236436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8">
            <a:extLst>
              <a:ext uri="{FF2B5EF4-FFF2-40B4-BE49-F238E27FC236}">
                <a16:creationId xmlns:a16="http://schemas.microsoft.com/office/drawing/2014/main" id="{9F5C3BDF-2501-4FA4-A207-994500E0B546}"/>
              </a:ext>
            </a:extLst>
          </p:cNvPr>
          <p:cNvSpPr/>
          <p:nvPr/>
        </p:nvSpPr>
        <p:spPr>
          <a:xfrm>
            <a:off x="4968177" y="1768295"/>
            <a:ext cx="222566" cy="3005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cxnSp>
        <p:nvCxnSpPr>
          <p:cNvPr id="44" name="Straight Arrow Connector 51">
            <a:extLst>
              <a:ext uri="{FF2B5EF4-FFF2-40B4-BE49-F238E27FC236}">
                <a16:creationId xmlns:a16="http://schemas.microsoft.com/office/drawing/2014/main" id="{2532F958-CED1-406F-9B80-1181E38DD083}"/>
              </a:ext>
            </a:extLst>
          </p:cNvPr>
          <p:cNvCxnSpPr>
            <a:cxnSpLocks/>
          </p:cNvCxnSpPr>
          <p:nvPr/>
        </p:nvCxnSpPr>
        <p:spPr>
          <a:xfrm>
            <a:off x="2850347" y="2068871"/>
            <a:ext cx="2236436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24">
            <a:extLst>
              <a:ext uri="{FF2B5EF4-FFF2-40B4-BE49-F238E27FC236}">
                <a16:creationId xmlns:a16="http://schemas.microsoft.com/office/drawing/2014/main" id="{51C9564B-7B10-4441-900A-61EA8B0B96AA}"/>
              </a:ext>
            </a:extLst>
          </p:cNvPr>
          <p:cNvCxnSpPr>
            <a:cxnSpLocks/>
          </p:cNvCxnSpPr>
          <p:nvPr/>
        </p:nvCxnSpPr>
        <p:spPr>
          <a:xfrm>
            <a:off x="2832450" y="2781699"/>
            <a:ext cx="2128239" cy="1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79">
            <a:extLst>
              <a:ext uri="{FF2B5EF4-FFF2-40B4-BE49-F238E27FC236}">
                <a16:creationId xmlns:a16="http://schemas.microsoft.com/office/drawing/2014/main" id="{BE408598-4FD6-41A5-A622-9BF8DF0E8C48}"/>
              </a:ext>
            </a:extLst>
          </p:cNvPr>
          <p:cNvSpPr txBox="1"/>
          <p:nvPr/>
        </p:nvSpPr>
        <p:spPr>
          <a:xfrm>
            <a:off x="3017425" y="2558931"/>
            <a:ext cx="16616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getPeriodAmount</a:t>
            </a:r>
            <a:r>
              <a:rPr lang="en-US" dirty="0"/>
              <a:t>()</a:t>
            </a:r>
          </a:p>
        </p:txBody>
      </p:sp>
      <p:sp>
        <p:nvSpPr>
          <p:cNvPr id="48" name="Rectangle 48">
            <a:extLst>
              <a:ext uri="{FF2B5EF4-FFF2-40B4-BE49-F238E27FC236}">
                <a16:creationId xmlns:a16="http://schemas.microsoft.com/office/drawing/2014/main" id="{CCEDD0C7-72EC-46DF-9A0E-FEF549F0BE66}"/>
              </a:ext>
            </a:extLst>
          </p:cNvPr>
          <p:cNvSpPr/>
          <p:nvPr/>
        </p:nvSpPr>
        <p:spPr>
          <a:xfrm>
            <a:off x="4965762" y="2777586"/>
            <a:ext cx="222566" cy="3005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cxnSp>
        <p:nvCxnSpPr>
          <p:cNvPr id="49" name="Straight Arrow Connector 51">
            <a:extLst>
              <a:ext uri="{FF2B5EF4-FFF2-40B4-BE49-F238E27FC236}">
                <a16:creationId xmlns:a16="http://schemas.microsoft.com/office/drawing/2014/main" id="{D4015E76-6F45-4035-BDF2-D3C88AFCCD09}"/>
              </a:ext>
            </a:extLst>
          </p:cNvPr>
          <p:cNvCxnSpPr>
            <a:cxnSpLocks/>
          </p:cNvCxnSpPr>
          <p:nvPr/>
        </p:nvCxnSpPr>
        <p:spPr>
          <a:xfrm>
            <a:off x="2847932" y="3078162"/>
            <a:ext cx="2236436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24">
            <a:extLst>
              <a:ext uri="{FF2B5EF4-FFF2-40B4-BE49-F238E27FC236}">
                <a16:creationId xmlns:a16="http://schemas.microsoft.com/office/drawing/2014/main" id="{1DE5094B-1BE8-4DB6-BB47-B057A198B626}"/>
              </a:ext>
            </a:extLst>
          </p:cNvPr>
          <p:cNvCxnSpPr>
            <a:cxnSpLocks/>
          </p:cNvCxnSpPr>
          <p:nvPr/>
        </p:nvCxnSpPr>
        <p:spPr>
          <a:xfrm>
            <a:off x="5084824" y="1780849"/>
            <a:ext cx="2231072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48">
            <a:extLst>
              <a:ext uri="{FF2B5EF4-FFF2-40B4-BE49-F238E27FC236}">
                <a16:creationId xmlns:a16="http://schemas.microsoft.com/office/drawing/2014/main" id="{9E30BD4A-874B-4DFA-AD76-91CCBFF6179B}"/>
              </a:ext>
            </a:extLst>
          </p:cNvPr>
          <p:cNvSpPr/>
          <p:nvPr/>
        </p:nvSpPr>
        <p:spPr>
          <a:xfrm>
            <a:off x="7313927" y="1772943"/>
            <a:ext cx="207920" cy="28738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40FD015-DAC6-4468-B4DA-B66FE0247E6C}"/>
              </a:ext>
            </a:extLst>
          </p:cNvPr>
          <p:cNvCxnSpPr>
            <a:cxnSpLocks/>
          </p:cNvCxnSpPr>
          <p:nvPr/>
        </p:nvCxnSpPr>
        <p:spPr>
          <a:xfrm>
            <a:off x="5191921" y="2062632"/>
            <a:ext cx="2236436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24">
            <a:extLst>
              <a:ext uri="{FF2B5EF4-FFF2-40B4-BE49-F238E27FC236}">
                <a16:creationId xmlns:a16="http://schemas.microsoft.com/office/drawing/2014/main" id="{4493FF65-B3AC-4A2A-A67A-681920472C01}"/>
              </a:ext>
            </a:extLst>
          </p:cNvPr>
          <p:cNvCxnSpPr>
            <a:cxnSpLocks/>
          </p:cNvCxnSpPr>
          <p:nvPr/>
        </p:nvCxnSpPr>
        <p:spPr>
          <a:xfrm>
            <a:off x="5100963" y="2778662"/>
            <a:ext cx="2231072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48">
            <a:extLst>
              <a:ext uri="{FF2B5EF4-FFF2-40B4-BE49-F238E27FC236}">
                <a16:creationId xmlns:a16="http://schemas.microsoft.com/office/drawing/2014/main" id="{AD7131FB-C302-4521-9ED0-68AE4B904CDB}"/>
              </a:ext>
            </a:extLst>
          </p:cNvPr>
          <p:cNvSpPr/>
          <p:nvPr/>
        </p:nvSpPr>
        <p:spPr>
          <a:xfrm>
            <a:off x="7330067" y="2784106"/>
            <a:ext cx="207920" cy="28738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cxnSp>
        <p:nvCxnSpPr>
          <p:cNvPr id="58" name="Straight Arrow Connector 51">
            <a:extLst>
              <a:ext uri="{FF2B5EF4-FFF2-40B4-BE49-F238E27FC236}">
                <a16:creationId xmlns:a16="http://schemas.microsoft.com/office/drawing/2014/main" id="{AB2A95FF-E3D7-4F29-8469-D6501DC1AC23}"/>
              </a:ext>
            </a:extLst>
          </p:cNvPr>
          <p:cNvCxnSpPr>
            <a:cxnSpLocks/>
          </p:cNvCxnSpPr>
          <p:nvPr/>
        </p:nvCxnSpPr>
        <p:spPr>
          <a:xfrm>
            <a:off x="5208061" y="3073795"/>
            <a:ext cx="2236436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79">
            <a:extLst>
              <a:ext uri="{FF2B5EF4-FFF2-40B4-BE49-F238E27FC236}">
                <a16:creationId xmlns:a16="http://schemas.microsoft.com/office/drawing/2014/main" id="{483D6AB7-882B-4C53-8331-990334DF239C}"/>
              </a:ext>
            </a:extLst>
          </p:cNvPr>
          <p:cNvSpPr txBox="1"/>
          <p:nvPr/>
        </p:nvSpPr>
        <p:spPr>
          <a:xfrm>
            <a:off x="5138011" y="566255"/>
            <a:ext cx="186792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>
                <a:solidFill>
                  <a:srgbClr val="7030A0"/>
                </a:solidFill>
              </a:rPr>
              <a:t>getRecordSummary</a:t>
            </a:r>
            <a:r>
              <a:rPr lang="en-US" dirty="0">
                <a:solidFill>
                  <a:srgbClr val="7030A0"/>
                </a:solidFill>
              </a:rPr>
              <a:t>()</a:t>
            </a:r>
          </a:p>
        </p:txBody>
      </p:sp>
      <p:sp>
        <p:nvSpPr>
          <p:cNvPr id="60" name="TextBox 79">
            <a:extLst>
              <a:ext uri="{FF2B5EF4-FFF2-40B4-BE49-F238E27FC236}">
                <a16:creationId xmlns:a16="http://schemas.microsoft.com/office/drawing/2014/main" id="{E033AD41-339E-4BC4-9D9E-A9420197E42A}"/>
              </a:ext>
            </a:extLst>
          </p:cNvPr>
          <p:cNvSpPr txBox="1"/>
          <p:nvPr/>
        </p:nvSpPr>
        <p:spPr>
          <a:xfrm>
            <a:off x="5356777" y="1575753"/>
            <a:ext cx="16616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>
                <a:solidFill>
                  <a:srgbClr val="7030A0"/>
                </a:solidFill>
              </a:rPr>
              <a:t>getSummaryPeriod</a:t>
            </a:r>
            <a:r>
              <a:rPr lang="en-US" dirty="0">
                <a:solidFill>
                  <a:srgbClr val="7030A0"/>
                </a:solidFill>
              </a:rPr>
              <a:t>()</a:t>
            </a:r>
          </a:p>
        </p:txBody>
      </p:sp>
      <p:sp>
        <p:nvSpPr>
          <p:cNvPr id="61" name="TextBox 79">
            <a:extLst>
              <a:ext uri="{FF2B5EF4-FFF2-40B4-BE49-F238E27FC236}">
                <a16:creationId xmlns:a16="http://schemas.microsoft.com/office/drawing/2014/main" id="{F7240455-7D56-49A1-8498-480712F5CD21}"/>
              </a:ext>
            </a:extLst>
          </p:cNvPr>
          <p:cNvSpPr txBox="1"/>
          <p:nvPr/>
        </p:nvSpPr>
        <p:spPr>
          <a:xfrm>
            <a:off x="5354362" y="2585044"/>
            <a:ext cx="16616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>
                <a:solidFill>
                  <a:srgbClr val="7030A0"/>
                </a:solidFill>
              </a:rPr>
              <a:t>getPeriodAmount</a:t>
            </a:r>
            <a:r>
              <a:rPr lang="en-US" dirty="0">
                <a:solidFill>
                  <a:srgbClr val="7030A0"/>
                </a:solidFill>
              </a:rPr>
              <a:t>()</a:t>
            </a:r>
          </a:p>
        </p:txBody>
      </p:sp>
      <p:sp>
        <p:nvSpPr>
          <p:cNvPr id="68" name="Rectangle: Single Corner Snipped 67">
            <a:extLst>
              <a:ext uri="{FF2B5EF4-FFF2-40B4-BE49-F238E27FC236}">
                <a16:creationId xmlns:a16="http://schemas.microsoft.com/office/drawing/2014/main" id="{DF2312A4-1B3F-4360-B08C-E7342B9D9FCE}"/>
              </a:ext>
            </a:extLst>
          </p:cNvPr>
          <p:cNvSpPr/>
          <p:nvPr/>
        </p:nvSpPr>
        <p:spPr>
          <a:xfrm flipV="1">
            <a:off x="4252486" y="5056696"/>
            <a:ext cx="600220" cy="356504"/>
          </a:xfrm>
          <a:prstGeom prst="snip1Rect">
            <a:avLst>
              <a:gd name="adj" fmla="val 43871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1F78E1DF-E84E-47C8-9A07-F6EC3F7F39D6}"/>
              </a:ext>
            </a:extLst>
          </p:cNvPr>
          <p:cNvSpPr/>
          <p:nvPr/>
        </p:nvSpPr>
        <p:spPr>
          <a:xfrm>
            <a:off x="4252487" y="5050076"/>
            <a:ext cx="2588909" cy="19881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81013C9-7837-4449-8CCE-A9B89B71FEC3}"/>
              </a:ext>
            </a:extLst>
          </p:cNvPr>
          <p:cNvSpPr txBox="1"/>
          <p:nvPr/>
        </p:nvSpPr>
        <p:spPr>
          <a:xfrm>
            <a:off x="4277790" y="5077753"/>
            <a:ext cx="4837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dirty="0"/>
              <a:t>Alt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D1920E59-5B5D-4BEF-9989-454E7F07C1C9}"/>
              </a:ext>
            </a:extLst>
          </p:cNvPr>
          <p:cNvSpPr/>
          <p:nvPr/>
        </p:nvSpPr>
        <p:spPr>
          <a:xfrm>
            <a:off x="5033234" y="5046698"/>
            <a:ext cx="78412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1200" dirty="0">
                <a:solidFill>
                  <a:srgbClr val="FF0000"/>
                </a:solidFill>
              </a:rPr>
              <a:t>[No Data]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EA690318-B322-4124-8AB4-A535B7A0B8BE}"/>
              </a:ext>
            </a:extLst>
          </p:cNvPr>
          <p:cNvCxnSpPr>
            <a:cxnSpLocks/>
            <a:stCxn id="69" idx="1"/>
            <a:endCxn id="69" idx="3"/>
          </p:cNvCxnSpPr>
          <p:nvPr/>
        </p:nvCxnSpPr>
        <p:spPr>
          <a:xfrm>
            <a:off x="4252487" y="6044126"/>
            <a:ext cx="258890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45A12468-5F12-410D-A89F-15A9C5F6F3DC}"/>
              </a:ext>
            </a:extLst>
          </p:cNvPr>
          <p:cNvSpPr/>
          <p:nvPr/>
        </p:nvSpPr>
        <p:spPr>
          <a:xfrm>
            <a:off x="5066211" y="6032235"/>
            <a:ext cx="52770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1200" dirty="0">
                <a:solidFill>
                  <a:srgbClr val="FF0000"/>
                </a:solidFill>
              </a:rPr>
              <a:t>[else]</a:t>
            </a:r>
          </a:p>
        </p:txBody>
      </p:sp>
      <p:cxnSp>
        <p:nvCxnSpPr>
          <p:cNvPr id="74" name="Straight Arrow Connector 61">
            <a:extLst>
              <a:ext uri="{FF2B5EF4-FFF2-40B4-BE49-F238E27FC236}">
                <a16:creationId xmlns:a16="http://schemas.microsoft.com/office/drawing/2014/main" id="{76F5B41C-8A06-4EE8-9C6F-E1A7E8C4E46E}"/>
              </a:ext>
            </a:extLst>
          </p:cNvPr>
          <p:cNvCxnSpPr>
            <a:cxnSpLocks/>
          </p:cNvCxnSpPr>
          <p:nvPr/>
        </p:nvCxnSpPr>
        <p:spPr>
          <a:xfrm flipV="1">
            <a:off x="5088397" y="5708784"/>
            <a:ext cx="1984200" cy="1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17">
            <a:extLst>
              <a:ext uri="{FF2B5EF4-FFF2-40B4-BE49-F238E27FC236}">
                <a16:creationId xmlns:a16="http://schemas.microsoft.com/office/drawing/2014/main" id="{9FAFEC2E-70D0-4E37-99B0-A19B236361C6}"/>
              </a:ext>
            </a:extLst>
          </p:cNvPr>
          <p:cNvSpPr/>
          <p:nvPr/>
        </p:nvSpPr>
        <p:spPr>
          <a:xfrm>
            <a:off x="7064673" y="5708909"/>
            <a:ext cx="224057" cy="18722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sp>
        <p:nvSpPr>
          <p:cNvPr id="77" name="TextBox 28">
            <a:extLst>
              <a:ext uri="{FF2B5EF4-FFF2-40B4-BE49-F238E27FC236}">
                <a16:creationId xmlns:a16="http://schemas.microsoft.com/office/drawing/2014/main" id="{820F9E68-4E63-4FEA-AED0-FDF70FAEB4D1}"/>
              </a:ext>
            </a:extLst>
          </p:cNvPr>
          <p:cNvSpPr txBox="1"/>
          <p:nvPr/>
        </p:nvSpPr>
        <p:spPr>
          <a:xfrm>
            <a:off x="5226738" y="5482918"/>
            <a:ext cx="146603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>
                <a:solidFill>
                  <a:srgbClr val="00B050"/>
                </a:solidFill>
              </a:rPr>
              <a:t>getChildren</a:t>
            </a:r>
            <a:r>
              <a:rPr lang="en-US" dirty="0">
                <a:solidFill>
                  <a:srgbClr val="00B050"/>
                </a:solidFill>
              </a:rPr>
              <a:t>().add()</a:t>
            </a:r>
          </a:p>
        </p:txBody>
      </p:sp>
      <p:cxnSp>
        <p:nvCxnSpPr>
          <p:cNvPr id="78" name="Straight Arrow Connector 61">
            <a:extLst>
              <a:ext uri="{FF2B5EF4-FFF2-40B4-BE49-F238E27FC236}">
                <a16:creationId xmlns:a16="http://schemas.microsoft.com/office/drawing/2014/main" id="{26847921-E3D6-493B-8CE7-34BE1CACC40A}"/>
              </a:ext>
            </a:extLst>
          </p:cNvPr>
          <p:cNvCxnSpPr>
            <a:cxnSpLocks/>
          </p:cNvCxnSpPr>
          <p:nvPr/>
        </p:nvCxnSpPr>
        <p:spPr>
          <a:xfrm flipV="1">
            <a:off x="5094640" y="6801641"/>
            <a:ext cx="1984200" cy="1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17">
            <a:extLst>
              <a:ext uri="{FF2B5EF4-FFF2-40B4-BE49-F238E27FC236}">
                <a16:creationId xmlns:a16="http://schemas.microsoft.com/office/drawing/2014/main" id="{4C6E0D86-CBF0-4BF8-BE9F-197D2FA80235}"/>
              </a:ext>
            </a:extLst>
          </p:cNvPr>
          <p:cNvSpPr/>
          <p:nvPr/>
        </p:nvSpPr>
        <p:spPr>
          <a:xfrm>
            <a:off x="7070916" y="6801766"/>
            <a:ext cx="224057" cy="18722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sp>
        <p:nvSpPr>
          <p:cNvPr id="82" name="TextBox 28">
            <a:extLst>
              <a:ext uri="{FF2B5EF4-FFF2-40B4-BE49-F238E27FC236}">
                <a16:creationId xmlns:a16="http://schemas.microsoft.com/office/drawing/2014/main" id="{01CC01DC-D6C1-4832-9FE8-EEEC73327B2C}"/>
              </a:ext>
            </a:extLst>
          </p:cNvPr>
          <p:cNvSpPr txBox="1"/>
          <p:nvPr/>
        </p:nvSpPr>
        <p:spPr>
          <a:xfrm>
            <a:off x="5232981" y="6575775"/>
            <a:ext cx="146603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>
                <a:solidFill>
                  <a:srgbClr val="00B050"/>
                </a:solidFill>
              </a:rPr>
              <a:t>getChildren</a:t>
            </a:r>
            <a:r>
              <a:rPr lang="en-US" dirty="0">
                <a:solidFill>
                  <a:srgbClr val="00B050"/>
                </a:solidFill>
              </a:rPr>
              <a:t>().add()</a:t>
            </a:r>
          </a:p>
        </p:txBody>
      </p:sp>
      <p:sp>
        <p:nvSpPr>
          <p:cNvPr id="83" name="Rectangle 17">
            <a:extLst>
              <a:ext uri="{FF2B5EF4-FFF2-40B4-BE49-F238E27FC236}">
                <a16:creationId xmlns:a16="http://schemas.microsoft.com/office/drawing/2014/main" id="{0C9E13C8-E20F-4258-AA45-001222329AA5}"/>
              </a:ext>
            </a:extLst>
          </p:cNvPr>
          <p:cNvSpPr/>
          <p:nvPr/>
        </p:nvSpPr>
        <p:spPr>
          <a:xfrm>
            <a:off x="5018709" y="6524393"/>
            <a:ext cx="119302" cy="284066"/>
          </a:xfrm>
          <a:prstGeom prst="rect">
            <a:avLst/>
          </a:prstGeom>
          <a:solidFill>
            <a:srgbClr val="00B050"/>
          </a:solidFill>
          <a:ln w="12700">
            <a:solidFill>
              <a:schemeClr val="bg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F8F7C2BA-852A-4609-AC8F-0FFD3149F709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4928998" y="6369707"/>
            <a:ext cx="209013" cy="153535"/>
          </a:xfrm>
          <a:prstGeom prst="curvedConnector3">
            <a:avLst>
              <a:gd name="adj1" fmla="val 198300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28">
            <a:extLst>
              <a:ext uri="{FF2B5EF4-FFF2-40B4-BE49-F238E27FC236}">
                <a16:creationId xmlns:a16="http://schemas.microsoft.com/office/drawing/2014/main" id="{86DC1F0E-B234-4DD4-AE1F-71D8E5A673D1}"/>
              </a:ext>
            </a:extLst>
          </p:cNvPr>
          <p:cNvSpPr txBox="1"/>
          <p:nvPr/>
        </p:nvSpPr>
        <p:spPr>
          <a:xfrm>
            <a:off x="5368247" y="6278544"/>
            <a:ext cx="1364043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1100" dirty="0" err="1">
                <a:solidFill>
                  <a:srgbClr val="00B050"/>
                </a:solidFill>
              </a:rPr>
              <a:t>setSummaryData</a:t>
            </a:r>
            <a:r>
              <a:rPr lang="en-US" sz="1100" dirty="0">
                <a:solidFill>
                  <a:srgbClr val="00B050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5874959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50</Words>
  <Application>Microsoft Office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Winson Heng Yong Seng</dc:creator>
  <cp:lastModifiedBy>Louise Lee Hui Ling</cp:lastModifiedBy>
  <cp:revision>24</cp:revision>
  <dcterms:created xsi:type="dcterms:W3CDTF">2018-11-10T14:40:18Z</dcterms:created>
  <dcterms:modified xsi:type="dcterms:W3CDTF">2019-04-14T08:51:18Z</dcterms:modified>
</cp:coreProperties>
</file>