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6" d="100"/>
          <a:sy n="136" d="100"/>
        </p:scale>
        <p:origin x="894" y="-6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57198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5950" y="45864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797" y="565459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87623" y="3696528"/>
            <a:ext cx="1836830" cy="1798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30342" y="4012557"/>
            <a:ext cx="3096406" cy="4245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0350" y="2575235"/>
            <a:ext cx="2418855" cy="184038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63695" y="3106738"/>
            <a:ext cx="3487012" cy="184553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08944" y="4865170"/>
            <a:ext cx="198118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</p:cNvCxnSpPr>
          <p:nvPr/>
        </p:nvCxnSpPr>
        <p:spPr>
          <a:xfrm rot="5400000">
            <a:off x="3695875" y="2276287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EEE768CA-57A4-4DC3-8E2C-56E01E07A3FA}"/>
              </a:ext>
            </a:extLst>
          </p:cNvPr>
          <p:cNvSpPr/>
          <p:nvPr/>
        </p:nvSpPr>
        <p:spPr>
          <a:xfrm>
            <a:off x="2589067" y="49470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BudgetPanel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D760BF2A-59FB-4996-8EAA-A19C0D9B3AF2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2050989" y="4527429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EF1B31F6-A59F-4393-B5E9-89CBF101E3B1}"/>
              </a:ext>
            </a:extLst>
          </p:cNvPr>
          <p:cNvSpPr/>
          <p:nvPr/>
        </p:nvSpPr>
        <p:spPr>
          <a:xfrm>
            <a:off x="2585644" y="53023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SummaryPanel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6D5B516B-050C-464B-935F-0FAE146897DF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2047566" y="4882690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>
            <a:extLst>
              <a:ext uri="{FF2B5EF4-FFF2-40B4-BE49-F238E27FC236}">
                <a16:creationId xmlns:a16="http://schemas.microsoft.com/office/drawing/2014/main" id="{CBF7D48D-177C-4DDC-AC30-ADC17CAE8EE3}"/>
              </a:ext>
            </a:extLst>
          </p:cNvPr>
          <p:cNvCxnSpPr>
            <a:cxnSpLocks/>
          </p:cNvCxnSpPr>
          <p:nvPr/>
        </p:nvCxnSpPr>
        <p:spPr>
          <a:xfrm rot="5400000">
            <a:off x="3217697" y="2844142"/>
            <a:ext cx="2777291" cy="184665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714D2E90-8F5F-4D11-ABD6-52CBE2F447CA}"/>
              </a:ext>
            </a:extLst>
          </p:cNvPr>
          <p:cNvCxnSpPr/>
          <p:nvPr/>
        </p:nvCxnSpPr>
        <p:spPr>
          <a:xfrm rot="5400000">
            <a:off x="3398257" y="3297235"/>
            <a:ext cx="2418855" cy="184038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Freeform 117">
            <a:extLst>
              <a:ext uri="{FF2B5EF4-FFF2-40B4-BE49-F238E27FC236}">
                <a16:creationId xmlns:a16="http://schemas.microsoft.com/office/drawing/2014/main" id="{38C23337-FDA6-4FFB-BA1E-99074838D69A}"/>
              </a:ext>
            </a:extLst>
          </p:cNvPr>
          <p:cNvSpPr/>
          <p:nvPr/>
        </p:nvSpPr>
        <p:spPr>
          <a:xfrm flipV="1">
            <a:off x="3286103" y="5195375"/>
            <a:ext cx="3449412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 117">
            <a:extLst>
              <a:ext uri="{FF2B5EF4-FFF2-40B4-BE49-F238E27FC236}">
                <a16:creationId xmlns:a16="http://schemas.microsoft.com/office/drawing/2014/main" id="{91A600B8-5CD0-4BA2-95AA-B8A8B3CD1D7F}"/>
              </a:ext>
            </a:extLst>
          </p:cNvPr>
          <p:cNvSpPr/>
          <p:nvPr/>
        </p:nvSpPr>
        <p:spPr>
          <a:xfrm flipV="1">
            <a:off x="3286103" y="5558939"/>
            <a:ext cx="3449412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2019-04-11T09:56:30Z</dcterms:modified>
</cp:coreProperties>
</file>