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4" y="4704348"/>
            <a:ext cx="5701867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finance tracker (before ‘spend n/burger …’ was executed) will be restored to state ft1.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512000" y="2116184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3917960" y="272603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876985"/>
              </p:ext>
            </p:extLst>
          </p:nvPr>
        </p:nvGraphicFramePr>
        <p:xfrm>
          <a:off x="473239" y="1476102"/>
          <a:ext cx="196720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0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ft0:FinanceTracker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939992" y="523488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454817"/>
              </p:ext>
            </p:extLst>
          </p:nvPr>
        </p:nvGraphicFramePr>
        <p:xfrm>
          <a:off x="2548887" y="1476102"/>
          <a:ext cx="202620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2620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ft1:FinanceTracker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876564"/>
              </p:ext>
            </p:extLst>
          </p:nvPr>
        </p:nvGraphicFramePr>
        <p:xfrm>
          <a:off x="4683536" y="1476102"/>
          <a:ext cx="196720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0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ft2:FinanceTracker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5377343" y="201915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380763" y="450488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13C2C21-0B0D-4403-BCD8-5820CFF1E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188032"/>
              </p:ext>
            </p:extLst>
          </p:nvPr>
        </p:nvGraphicFramePr>
        <p:xfrm>
          <a:off x="473239" y="3894746"/>
          <a:ext cx="196720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0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ft0:FinanceTracker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A619BA2-E6E4-487A-AF13-00BF08814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427299"/>
              </p:ext>
            </p:extLst>
          </p:nvPr>
        </p:nvGraphicFramePr>
        <p:xfrm>
          <a:off x="2548887" y="3894746"/>
          <a:ext cx="2026209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026209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ft1:FinanceTracker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C16251F-B481-40FC-A0FB-275FE82BD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310080"/>
              </p:ext>
            </p:extLst>
          </p:nvPr>
        </p:nvGraphicFramePr>
        <p:xfrm>
          <a:off x="4683536" y="3894746"/>
          <a:ext cx="196720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96720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r>
                        <a:rPr lang="en-SG" u="sng" dirty="0"/>
                        <a:t>ft2:FinanceTracker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Jia Xuan Kok</cp:lastModifiedBy>
  <cp:revision>37</cp:revision>
  <dcterms:created xsi:type="dcterms:W3CDTF">2017-07-27T00:35:51Z</dcterms:created>
  <dcterms:modified xsi:type="dcterms:W3CDTF">2019-04-01T08:27:04Z</dcterms:modified>
</cp:coreProperties>
</file>