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04641"/>
              </p:ext>
            </p:extLst>
          </p:nvPr>
        </p:nvGraphicFramePr>
        <p:xfrm>
          <a:off x="473240" y="1476102"/>
          <a:ext cx="197502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7502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ft0:</a:t>
                      </a:r>
                      <a:r>
                        <a:rPr lang="en-SG" sz="1800" u="sng" dirty="0"/>
                        <a:t>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17573"/>
              </p:ext>
            </p:extLst>
          </p:nvPr>
        </p:nvGraphicFramePr>
        <p:xfrm>
          <a:off x="2564345" y="3926982"/>
          <a:ext cx="19750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750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ft1:</a:t>
                      </a:r>
                      <a:r>
                        <a:rPr lang="en-SG" sz="1800" u="sng" dirty="0"/>
                        <a:t>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8141"/>
              </p:ext>
            </p:extLst>
          </p:nvPr>
        </p:nvGraphicFramePr>
        <p:xfrm>
          <a:off x="473239" y="3918002"/>
          <a:ext cx="1975027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7502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ft0:</a:t>
                      </a:r>
                      <a:r>
                        <a:rPr lang="en-SG" sz="1800" u="sng" dirty="0"/>
                        <a:t>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Jia Xuan Kok</cp:lastModifiedBy>
  <cp:revision>26</cp:revision>
  <dcterms:created xsi:type="dcterms:W3CDTF">2017-07-27T00:35:51Z</dcterms:created>
  <dcterms:modified xsi:type="dcterms:W3CDTF">2019-04-01T08:18:08Z</dcterms:modified>
</cp:coreProperties>
</file>