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8FA0693-70DF-48C3-A6A4-806FAB8A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5305"/>
              </p:ext>
            </p:extLst>
          </p:nvPr>
        </p:nvGraphicFramePr>
        <p:xfrm>
          <a:off x="473239" y="1476102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82984DE-C2BE-4E7D-9AE7-929870086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8924"/>
              </p:ext>
            </p:extLst>
          </p:nvPr>
        </p:nvGraphicFramePr>
        <p:xfrm>
          <a:off x="2548887" y="1476102"/>
          <a:ext cx="202620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26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02092E5-206C-49DE-94FB-3B01AF08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00526"/>
              </p:ext>
            </p:extLst>
          </p:nvPr>
        </p:nvGraphicFramePr>
        <p:xfrm>
          <a:off x="4683536" y="1476102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C155A37-34CD-405D-B52A-D8B475CC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74885"/>
              </p:ext>
            </p:extLst>
          </p:nvPr>
        </p:nvGraphicFramePr>
        <p:xfrm>
          <a:off x="473239" y="3913690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8F52466-3879-4ADE-82E3-79871D7C6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76137"/>
              </p:ext>
            </p:extLst>
          </p:nvPr>
        </p:nvGraphicFramePr>
        <p:xfrm>
          <a:off x="2548887" y="3913690"/>
          <a:ext cx="202620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26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4AFDE5-6E69-49E5-8A94-3889E69F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98075"/>
              </p:ext>
            </p:extLst>
          </p:nvPr>
        </p:nvGraphicFramePr>
        <p:xfrm>
          <a:off x="4683536" y="3913690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 Xuan Kok</cp:lastModifiedBy>
  <cp:revision>39</cp:revision>
  <dcterms:created xsi:type="dcterms:W3CDTF">2017-07-27T00:35:51Z</dcterms:created>
  <dcterms:modified xsi:type="dcterms:W3CDTF">2019-04-01T08:53:05Z</dcterms:modified>
</cp:coreProperties>
</file>