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59374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307635" y="446716"/>
            <a:ext cx="1492965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FinanceTrackerParser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386369" y="2599418"/>
            <a:ext cx="1298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Finance</a:t>
            </a:r>
            <a:endParaRPr lang="en-US" sz="1200" dirty="0">
              <a:solidFill>
                <a:srgbClr val="7030A0"/>
              </a:solidFill>
            </a:endParaRPr>
          </a:p>
          <a:p>
            <a:r>
              <a:rPr lang="en-US" sz="1200" dirty="0">
                <a:solidFill>
                  <a:srgbClr val="7030A0"/>
                </a:solidFill>
              </a:rPr>
              <a:t>Tracker()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05472"/>
            <a:ext cx="2324727" cy="39856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VersionedFinanceTracker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220" y="229161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29" y="3267337"/>
            <a:ext cx="23217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ReadOnlyFinanceTracker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667691" y="2975344"/>
            <a:ext cx="55168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undo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759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36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Jia Xuan Kok</cp:lastModifiedBy>
  <cp:revision>107</cp:revision>
  <dcterms:created xsi:type="dcterms:W3CDTF">2016-07-22T14:33:02Z</dcterms:created>
  <dcterms:modified xsi:type="dcterms:W3CDTF">2019-04-01T08:33:57Z</dcterms:modified>
</cp:coreProperties>
</file>