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5">
            <a:extLst>
              <a:ext uri="{FF2B5EF4-FFF2-40B4-BE49-F238E27FC236}">
                <a16:creationId xmlns:a16="http://schemas.microsoft.com/office/drawing/2014/main" id="{62F14327-2009-419F-A661-51A96E59C539}"/>
              </a:ext>
            </a:extLst>
          </p:cNvPr>
          <p:cNvSpPr/>
          <p:nvPr/>
        </p:nvSpPr>
        <p:spPr>
          <a:xfrm>
            <a:off x="-525523" y="171518"/>
            <a:ext cx="8489282" cy="49108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86425" y="59709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14239" y="96076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42231" y="1311455"/>
            <a:ext cx="158990" cy="32174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170280" y="281744"/>
            <a:ext cx="1492973" cy="5865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46909" y="885204"/>
            <a:ext cx="15242" cy="19764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90144" y="1424744"/>
            <a:ext cx="188586" cy="12658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4553498" y="1644134"/>
            <a:ext cx="40650" cy="10760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01454" y="16667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77620" y="131514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8620" y="104374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944312" y="1527511"/>
            <a:ext cx="981820" cy="55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88222" y="275464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111040" y="1931376"/>
            <a:ext cx="13288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201221" y="2682710"/>
            <a:ext cx="1783216" cy="788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95102" y="452894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54066" y="2948744"/>
            <a:ext cx="156492" cy="14579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431550" y="2840279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deleteRecord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(r)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27929" y="118324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58695" y="417732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50659" y="428172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6596" y="245534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24621" y="3072234"/>
            <a:ext cx="17915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24296" y="261198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12395" y="1196822"/>
            <a:ext cx="1763085" cy="6129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194631" y="3004592"/>
            <a:ext cx="5304267" cy="203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11525" y="1417062"/>
            <a:ext cx="1687894" cy="119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195278" y="4406683"/>
            <a:ext cx="54370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01624" y="3316896"/>
            <a:ext cx="18145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B83912BB-7D64-4048-8625-8E77C337FDCC}"/>
              </a:ext>
            </a:extLst>
          </p:cNvPr>
          <p:cNvSpPr/>
          <p:nvPr/>
        </p:nvSpPr>
        <p:spPr>
          <a:xfrm>
            <a:off x="5841002" y="1536768"/>
            <a:ext cx="1544052" cy="5387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7DAA2-FDC7-45D3-ABA5-CB522521366D}"/>
              </a:ext>
            </a:extLst>
          </p:cNvPr>
          <p:cNvSpPr/>
          <p:nvPr/>
        </p:nvSpPr>
        <p:spPr>
          <a:xfrm>
            <a:off x="6572044" y="2049988"/>
            <a:ext cx="152577" cy="2400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422EAB33-79DC-4469-84CF-7FA8366FB7E6}"/>
              </a:ext>
            </a:extLst>
          </p:cNvPr>
          <p:cNvSpPr/>
          <p:nvPr/>
        </p:nvSpPr>
        <p:spPr>
          <a:xfrm>
            <a:off x="8073229" y="243765"/>
            <a:ext cx="1016831" cy="5713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898D1F-3A92-49E8-A685-381AE8E91AA4}"/>
              </a:ext>
            </a:extLst>
          </p:cNvPr>
          <p:cNvSpPr/>
          <p:nvPr/>
        </p:nvSpPr>
        <p:spPr>
          <a:xfrm>
            <a:off x="8530218" y="3072234"/>
            <a:ext cx="145106" cy="2446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1D9A3A-6DE5-46E0-8D0A-3F6BB99B2B55}"/>
              </a:ext>
            </a:extLst>
          </p:cNvPr>
          <p:cNvCxnSpPr>
            <a:cxnSpLocks/>
          </p:cNvCxnSpPr>
          <p:nvPr/>
        </p:nvCxnSpPr>
        <p:spPr>
          <a:xfrm>
            <a:off x="8590022" y="780723"/>
            <a:ext cx="27242" cy="35139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653FED-0CBA-48FE-98CC-B7D8213732A0}"/>
              </a:ext>
            </a:extLst>
          </p:cNvPr>
          <p:cNvSpPr/>
          <p:nvPr/>
        </p:nvSpPr>
        <p:spPr>
          <a:xfrm>
            <a:off x="4501454" y="2037877"/>
            <a:ext cx="152400" cy="5563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68D7EE-9EC1-4F9F-8C61-D6C759104650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054916" y="2594212"/>
            <a:ext cx="15227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BB9664-7A80-47E2-948C-DAC06968C162}"/>
              </a:ext>
            </a:extLst>
          </p:cNvPr>
          <p:cNvCxnSpPr>
            <a:cxnSpLocks/>
          </p:cNvCxnSpPr>
          <p:nvPr/>
        </p:nvCxnSpPr>
        <p:spPr>
          <a:xfrm>
            <a:off x="3046265" y="2049988"/>
            <a:ext cx="14456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4AD924-D194-4744-A070-479DCBFFF52C}"/>
              </a:ext>
            </a:extLst>
          </p:cNvPr>
          <p:cNvSpPr txBox="1"/>
          <p:nvPr/>
        </p:nvSpPr>
        <p:spPr>
          <a:xfrm>
            <a:off x="2303957" y="205688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3C284E-5B82-4E34-A686-398FD5D53E17}"/>
              </a:ext>
            </a:extLst>
          </p:cNvPr>
          <p:cNvCxnSpPr>
            <a:cxnSpLocks/>
          </p:cNvCxnSpPr>
          <p:nvPr/>
        </p:nvCxnSpPr>
        <p:spPr>
          <a:xfrm>
            <a:off x="4671832" y="2058290"/>
            <a:ext cx="1172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B1D97-C38B-4398-BF00-8A271B0E59D4}"/>
              </a:ext>
            </a:extLst>
          </p:cNvPr>
          <p:cNvCxnSpPr>
            <a:cxnSpLocks/>
          </p:cNvCxnSpPr>
          <p:nvPr/>
        </p:nvCxnSpPr>
        <p:spPr>
          <a:xfrm>
            <a:off x="4653854" y="2272331"/>
            <a:ext cx="19002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DD347E-B2F0-43C7-B2D9-4473CD2C0430}"/>
              </a:ext>
            </a:extLst>
          </p:cNvPr>
          <p:cNvCxnSpPr>
            <a:cxnSpLocks/>
            <a:stCxn id="45" idx="0"/>
          </p:cNvCxnSpPr>
          <p:nvPr/>
        </p:nvCxnSpPr>
        <p:spPr>
          <a:xfrm flipH="1">
            <a:off x="6633677" y="2049988"/>
            <a:ext cx="14656" cy="2598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0" name="Rectangle 62">
            <a:extLst>
              <a:ext uri="{FF2B5EF4-FFF2-40B4-BE49-F238E27FC236}">
                <a16:creationId xmlns:a16="http://schemas.microsoft.com/office/drawing/2014/main" id="{2AA44471-A9D4-4269-8408-C03D0D503B0E}"/>
              </a:ext>
            </a:extLst>
          </p:cNvPr>
          <p:cNvSpPr/>
          <p:nvPr/>
        </p:nvSpPr>
        <p:spPr>
          <a:xfrm>
            <a:off x="6902875" y="3443996"/>
            <a:ext cx="1060884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A20D91-FF3F-43A0-A71E-A833E0CC983E}"/>
              </a:ext>
            </a:extLst>
          </p:cNvPr>
          <p:cNvSpPr/>
          <p:nvPr/>
        </p:nvSpPr>
        <p:spPr>
          <a:xfrm>
            <a:off x="7358009" y="4112838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329239-A237-4D19-8DD3-3A2FD071948D}"/>
              </a:ext>
            </a:extLst>
          </p:cNvPr>
          <p:cNvCxnSpPr>
            <a:cxnSpLocks/>
          </p:cNvCxnSpPr>
          <p:nvPr/>
        </p:nvCxnSpPr>
        <p:spPr>
          <a:xfrm flipV="1">
            <a:off x="6710558" y="4241810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456EFB-6226-4F97-A97F-44F6C94437EE}"/>
              </a:ext>
            </a:extLst>
          </p:cNvPr>
          <p:cNvCxnSpPr>
            <a:cxnSpLocks/>
          </p:cNvCxnSpPr>
          <p:nvPr/>
        </p:nvCxnSpPr>
        <p:spPr>
          <a:xfrm flipV="1">
            <a:off x="6589880" y="3631878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43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Le Eugene</cp:lastModifiedBy>
  <cp:revision>115</cp:revision>
  <dcterms:created xsi:type="dcterms:W3CDTF">2016-07-22T14:33:02Z</dcterms:created>
  <dcterms:modified xsi:type="dcterms:W3CDTF">2019-04-11T10:12:53Z</dcterms:modified>
</cp:coreProperties>
</file>