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3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75" d="100"/>
          <a:sy n="75" d="100"/>
        </p:scale>
        <p:origin x="332" y="-160"/>
      </p:cViewPr>
      <p:guideLst>
        <p:guide orient="horz" pos="2083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20"/>
            </a:lvl1pPr>
            <a:lvl2pPr>
              <a:defRPr sz="3360"/>
            </a:lvl2pPr>
            <a:lvl3pPr>
              <a:defRPr sz="2800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360"/>
            </a:lvl1pPr>
            <a:lvl2pPr>
              <a:defRPr sz="2800"/>
            </a:lvl2pPr>
            <a:lvl3pPr>
              <a:defRPr sz="252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3EC42D-4CDF-4C50-ABDB-4DAD4FECBCF1}"/>
              </a:ext>
            </a:extLst>
          </p:cNvPr>
          <p:cNvSpPr/>
          <p:nvPr/>
        </p:nvSpPr>
        <p:spPr>
          <a:xfrm>
            <a:off x="430801" y="470668"/>
            <a:ext cx="4801892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40" b="1" dirty="0">
                <a:solidFill>
                  <a:srgbClr val="7030A0"/>
                </a:solidFill>
              </a:rPr>
              <a:t>Class diagram for Member Commands:</a:t>
            </a:r>
            <a:endParaRPr lang="en-SG" sz="2240" b="1" dirty="0">
              <a:solidFill>
                <a:srgbClr val="7030A0"/>
              </a:solidFill>
            </a:endParaRP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82467859-7C8C-4F1E-A321-B76C622CE829}"/>
              </a:ext>
            </a:extLst>
          </p:cNvPr>
          <p:cNvSpPr/>
          <p:nvPr/>
        </p:nvSpPr>
        <p:spPr>
          <a:xfrm>
            <a:off x="753146" y="967738"/>
            <a:ext cx="5229543" cy="2883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70" dirty="0" err="1">
                <a:solidFill>
                  <a:srgbClr val="7030A0"/>
                </a:solidFill>
              </a:rPr>
              <a:t>MemberSelectCommand</a:t>
            </a:r>
            <a:endParaRPr lang="en-SG" sz="1470" dirty="0">
              <a:solidFill>
                <a:srgbClr val="7030A0"/>
              </a:solidFill>
            </a:endParaRPr>
          </a:p>
        </p:txBody>
      </p:sp>
      <p:sp>
        <p:nvSpPr>
          <p:cNvPr id="71" name="Rectangle 8">
            <a:extLst>
              <a:ext uri="{FF2B5EF4-FFF2-40B4-BE49-F238E27FC236}">
                <a16:creationId xmlns:a16="http://schemas.microsoft.com/office/drawing/2014/main" id="{D7EF7A24-11AE-4C82-8A0F-618D59BECD0A}"/>
              </a:ext>
            </a:extLst>
          </p:cNvPr>
          <p:cNvSpPr/>
          <p:nvPr/>
        </p:nvSpPr>
        <p:spPr>
          <a:xfrm>
            <a:off x="756503" y="1256590"/>
            <a:ext cx="5229543" cy="109801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260" dirty="0">
                <a:solidFill>
                  <a:srgbClr val="7030A0"/>
                </a:solidFill>
              </a:rPr>
              <a:t>+ COMMAND_WORD : String</a:t>
            </a:r>
          </a:p>
          <a:p>
            <a:r>
              <a:rPr lang="en-SG" sz="1260" dirty="0">
                <a:solidFill>
                  <a:srgbClr val="7030A0"/>
                </a:solidFill>
              </a:rPr>
              <a:t>+ COMMAND_ALIAS : String</a:t>
            </a:r>
          </a:p>
          <a:p>
            <a:r>
              <a:rPr lang="en-SG" sz="1260" dirty="0">
                <a:solidFill>
                  <a:srgbClr val="7030A0"/>
                </a:solidFill>
              </a:rPr>
              <a:t>+ MESSAGE_USAGE : String</a:t>
            </a:r>
          </a:p>
          <a:p>
            <a:r>
              <a:rPr lang="en-SG" sz="1260" dirty="0">
                <a:solidFill>
                  <a:srgbClr val="7030A0"/>
                </a:solidFill>
              </a:rPr>
              <a:t>+ MESSAGE_SELECT_PERSON_SUCCESS : String</a:t>
            </a:r>
          </a:p>
          <a:p>
            <a:r>
              <a:rPr lang="en-SG" sz="1260" dirty="0">
                <a:solidFill>
                  <a:srgbClr val="7030A0"/>
                </a:solidFill>
              </a:rPr>
              <a:t>- </a:t>
            </a:r>
            <a:r>
              <a:rPr lang="en-SG" sz="1260" dirty="0" err="1">
                <a:solidFill>
                  <a:srgbClr val="7030A0"/>
                </a:solidFill>
              </a:rPr>
              <a:t>targetIndex</a:t>
            </a:r>
            <a:r>
              <a:rPr lang="en-SG" sz="1260" dirty="0">
                <a:solidFill>
                  <a:srgbClr val="7030A0"/>
                </a:solidFill>
              </a:rPr>
              <a:t> : Index</a:t>
            </a:r>
          </a:p>
        </p:txBody>
      </p:sp>
      <p:sp>
        <p:nvSpPr>
          <p:cNvPr id="72" name="Rectangle 8">
            <a:extLst>
              <a:ext uri="{FF2B5EF4-FFF2-40B4-BE49-F238E27FC236}">
                <a16:creationId xmlns:a16="http://schemas.microsoft.com/office/drawing/2014/main" id="{EC68AA42-52CC-45D8-B0BA-24F6F3297E9F}"/>
              </a:ext>
            </a:extLst>
          </p:cNvPr>
          <p:cNvSpPr/>
          <p:nvPr/>
        </p:nvSpPr>
        <p:spPr>
          <a:xfrm>
            <a:off x="757589" y="2354602"/>
            <a:ext cx="5229543" cy="6475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MemberSelectCommand</a:t>
            </a:r>
            <a:r>
              <a:rPr lang="en-SG" sz="1120" dirty="0">
                <a:solidFill>
                  <a:srgbClr val="7030A0"/>
                </a:solidFill>
              </a:rPr>
              <a:t>(</a:t>
            </a:r>
            <a:r>
              <a:rPr lang="en-SG" sz="1120" dirty="0" err="1">
                <a:solidFill>
                  <a:srgbClr val="7030A0"/>
                </a:solidFill>
              </a:rPr>
              <a:t>targetIndex</a:t>
            </a:r>
            <a:r>
              <a:rPr lang="en-SG" sz="1120" dirty="0">
                <a:solidFill>
                  <a:srgbClr val="7030A0"/>
                </a:solidFill>
              </a:rPr>
              <a:t> : Index)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execute(model : Model, history, </a:t>
            </a:r>
            <a:r>
              <a:rPr lang="en-SG" sz="1120" dirty="0" err="1">
                <a:solidFill>
                  <a:srgbClr val="7030A0"/>
                </a:solidFill>
              </a:rPr>
              <a:t>CommandHistory</a:t>
            </a:r>
            <a:r>
              <a:rPr lang="en-SG" sz="1120" dirty="0">
                <a:solidFill>
                  <a:srgbClr val="7030A0"/>
                </a:solidFill>
              </a:rPr>
              <a:t>) : </a:t>
            </a:r>
            <a:r>
              <a:rPr lang="en-SG" sz="1120" dirty="0" err="1">
                <a:solidFill>
                  <a:srgbClr val="7030A0"/>
                </a:solidFill>
              </a:rPr>
              <a:t>CommandResult</a:t>
            </a:r>
            <a:r>
              <a:rPr lang="en-SG" sz="1120" dirty="0">
                <a:solidFill>
                  <a:srgbClr val="7030A0"/>
                </a:solidFill>
              </a:rPr>
              <a:t> &lt;&lt;override&gt;&gt;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equals(other : Object) : Boolean &lt;&lt;override&gt;&gt;</a:t>
            </a: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9D1E1424-F09D-4F85-A081-2301586607B3}"/>
              </a:ext>
            </a:extLst>
          </p:cNvPr>
          <p:cNvSpPr/>
          <p:nvPr/>
        </p:nvSpPr>
        <p:spPr>
          <a:xfrm>
            <a:off x="849425" y="3634708"/>
            <a:ext cx="5229543" cy="2883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70" dirty="0" err="1">
                <a:solidFill>
                  <a:srgbClr val="7030A0"/>
                </a:solidFill>
              </a:rPr>
              <a:t>MemberCommand</a:t>
            </a:r>
            <a:endParaRPr lang="en-SG" sz="1470" dirty="0">
              <a:solidFill>
                <a:srgbClr val="7030A0"/>
              </a:solidFill>
            </a:endParaRP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0A4DF4FC-3450-44F6-A2AD-C9C8691B1427}"/>
              </a:ext>
            </a:extLst>
          </p:cNvPr>
          <p:cNvSpPr/>
          <p:nvPr/>
        </p:nvSpPr>
        <p:spPr>
          <a:xfrm>
            <a:off x="848338" y="3923080"/>
            <a:ext cx="5229543" cy="2883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260" dirty="0">
                <a:solidFill>
                  <a:srgbClr val="7030A0"/>
                </a:solidFill>
              </a:rPr>
              <a:t>- modelist : </a:t>
            </a:r>
            <a:r>
              <a:rPr lang="en-SG" sz="1260" dirty="0" err="1">
                <a:solidFill>
                  <a:srgbClr val="7030A0"/>
                </a:solidFill>
              </a:rPr>
              <a:t>ArrayList</a:t>
            </a:r>
            <a:r>
              <a:rPr lang="en-SG" sz="1260" dirty="0">
                <a:solidFill>
                  <a:srgbClr val="7030A0"/>
                </a:solidFill>
              </a:rPr>
              <a:t> &lt;</a:t>
            </a:r>
            <a:r>
              <a:rPr lang="en-SG" sz="1260" dirty="0" err="1">
                <a:solidFill>
                  <a:srgbClr val="7030A0"/>
                </a:solidFill>
              </a:rPr>
              <a:t>AppMode.Modes</a:t>
            </a:r>
            <a:r>
              <a:rPr lang="en-SG" sz="1260" dirty="0">
                <a:solidFill>
                  <a:srgbClr val="7030A0"/>
                </a:solidFill>
              </a:rPr>
              <a:t>&gt; = [</a:t>
            </a:r>
            <a:r>
              <a:rPr lang="en-SG" sz="1260" dirty="0" err="1">
                <a:solidFill>
                  <a:srgbClr val="7030A0"/>
                </a:solidFill>
              </a:rPr>
              <a:t>AppMode.Modes.MEMBER</a:t>
            </a:r>
            <a:r>
              <a:rPr lang="en-SG" sz="1260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EE73C360-689F-447F-891B-EE1F65771EB2}"/>
              </a:ext>
            </a:extLst>
          </p:cNvPr>
          <p:cNvSpPr/>
          <p:nvPr/>
        </p:nvSpPr>
        <p:spPr>
          <a:xfrm>
            <a:off x="848976" y="4194860"/>
            <a:ext cx="5229543" cy="647573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MemberCommand</a:t>
            </a:r>
            <a:r>
              <a:rPr lang="en-SG" sz="1120" dirty="0">
                <a:solidFill>
                  <a:srgbClr val="7030A0"/>
                </a:solidFill>
              </a:rPr>
              <a:t> ()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execute(model : Model, history : </a:t>
            </a:r>
            <a:r>
              <a:rPr lang="en-SG" sz="1120" dirty="0" err="1">
                <a:solidFill>
                  <a:srgbClr val="7030A0"/>
                </a:solidFill>
              </a:rPr>
              <a:t>CommandHistory</a:t>
            </a:r>
            <a:r>
              <a:rPr lang="en-SG" sz="1120" dirty="0">
                <a:solidFill>
                  <a:srgbClr val="7030A0"/>
                </a:solidFill>
              </a:rPr>
              <a:t>) : </a:t>
            </a:r>
            <a:r>
              <a:rPr lang="en-SG" sz="1120" dirty="0" err="1">
                <a:solidFill>
                  <a:srgbClr val="7030A0"/>
                </a:solidFill>
              </a:rPr>
              <a:t>CommandResult</a:t>
            </a:r>
            <a:r>
              <a:rPr lang="en-SG" sz="1120" dirty="0">
                <a:solidFill>
                  <a:srgbClr val="7030A0"/>
                </a:solidFill>
              </a:rPr>
              <a:t> &lt;&lt;override&gt;&gt;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isValidMode</a:t>
            </a:r>
            <a:r>
              <a:rPr lang="en-SG" sz="1120" dirty="0">
                <a:solidFill>
                  <a:srgbClr val="7030A0"/>
                </a:solidFill>
              </a:rPr>
              <a:t> (mode : </a:t>
            </a:r>
            <a:r>
              <a:rPr lang="en-SG" sz="1120" dirty="0" err="1">
                <a:solidFill>
                  <a:srgbClr val="7030A0"/>
                </a:solidFill>
              </a:rPr>
              <a:t>AppMode.Modes</a:t>
            </a:r>
            <a:r>
              <a:rPr lang="en-SG" sz="1120" dirty="0">
                <a:solidFill>
                  <a:srgbClr val="7030A0"/>
                </a:solidFill>
              </a:rPr>
              <a:t>) : Boolean</a:t>
            </a: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82EB3484-AB08-441C-880F-2452C0EFA28B}"/>
              </a:ext>
            </a:extLst>
          </p:cNvPr>
          <p:cNvSpPr/>
          <p:nvPr/>
        </p:nvSpPr>
        <p:spPr>
          <a:xfrm>
            <a:off x="6858000" y="4821766"/>
            <a:ext cx="3327801" cy="29681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70" dirty="0" err="1">
                <a:solidFill>
                  <a:srgbClr val="7030A0"/>
                </a:solidFill>
              </a:rPr>
              <a:t>AppMode</a:t>
            </a:r>
            <a:endParaRPr lang="en-SG" sz="147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59B2C070-3846-42F8-985B-7969DF0FC342}"/>
              </a:ext>
            </a:extLst>
          </p:cNvPr>
          <p:cNvSpPr/>
          <p:nvPr/>
        </p:nvSpPr>
        <p:spPr>
          <a:xfrm>
            <a:off x="6859689" y="5086906"/>
            <a:ext cx="3325207" cy="296818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260" dirty="0">
                <a:solidFill>
                  <a:srgbClr val="7030A0"/>
                </a:solidFill>
              </a:rPr>
              <a:t>- </a:t>
            </a:r>
            <a:r>
              <a:rPr lang="en-SG" sz="1260" dirty="0" err="1">
                <a:solidFill>
                  <a:srgbClr val="7030A0"/>
                </a:solidFill>
              </a:rPr>
              <a:t>appMode</a:t>
            </a:r>
            <a:r>
              <a:rPr lang="en-SG" sz="1260" dirty="0">
                <a:solidFill>
                  <a:srgbClr val="7030A0"/>
                </a:solidFill>
              </a:rPr>
              <a:t> : Modes</a:t>
            </a:r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8F1A39BF-B318-4767-9784-F4754444816A}"/>
              </a:ext>
            </a:extLst>
          </p:cNvPr>
          <p:cNvSpPr/>
          <p:nvPr/>
        </p:nvSpPr>
        <p:spPr>
          <a:xfrm>
            <a:off x="6861175" y="5343938"/>
            <a:ext cx="3325207" cy="15549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AppMode</a:t>
            </a:r>
            <a:r>
              <a:rPr lang="en-SG" sz="1120" dirty="0">
                <a:solidFill>
                  <a:srgbClr val="7030A0"/>
                </a:solidFill>
              </a:rPr>
              <a:t>()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init</a:t>
            </a:r>
            <a:r>
              <a:rPr lang="en-SG" sz="1120" dirty="0">
                <a:solidFill>
                  <a:srgbClr val="7030A0"/>
                </a:solidFill>
              </a:rPr>
              <a:t>() : void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isMember</a:t>
            </a:r>
            <a:r>
              <a:rPr lang="en-SG" sz="1120" dirty="0">
                <a:solidFill>
                  <a:srgbClr val="7030A0"/>
                </a:solidFill>
              </a:rPr>
              <a:t>() : Boolean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isActivity</a:t>
            </a:r>
            <a:r>
              <a:rPr lang="en-SG" sz="1120" dirty="0">
                <a:solidFill>
                  <a:srgbClr val="7030A0"/>
                </a:solidFill>
              </a:rPr>
              <a:t>() : Boolean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setAppMode</a:t>
            </a:r>
            <a:r>
              <a:rPr lang="en-SG" sz="1120" dirty="0">
                <a:solidFill>
                  <a:srgbClr val="7030A0"/>
                </a:solidFill>
              </a:rPr>
              <a:t>(mode : Modes)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getAppMode</a:t>
            </a:r>
            <a:r>
              <a:rPr lang="en-SG" sz="1120" dirty="0">
                <a:solidFill>
                  <a:srgbClr val="7030A0"/>
                </a:solidFill>
              </a:rPr>
              <a:t>() : Modes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modeStringIsValidValue</a:t>
            </a:r>
            <a:r>
              <a:rPr lang="en-SG" sz="1120" dirty="0">
                <a:solidFill>
                  <a:srgbClr val="7030A0"/>
                </a:solidFill>
              </a:rPr>
              <a:t>(</a:t>
            </a:r>
            <a:r>
              <a:rPr lang="en-SG" sz="1120" dirty="0" err="1">
                <a:solidFill>
                  <a:srgbClr val="7030A0"/>
                </a:solidFill>
              </a:rPr>
              <a:t>modeStr</a:t>
            </a:r>
            <a:r>
              <a:rPr lang="en-SG" sz="1120" dirty="0">
                <a:solidFill>
                  <a:srgbClr val="7030A0"/>
                </a:solidFill>
              </a:rPr>
              <a:t> : String) : Boolean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convertStringToModes</a:t>
            </a:r>
            <a:r>
              <a:rPr lang="en-SG" sz="1120" dirty="0">
                <a:solidFill>
                  <a:srgbClr val="7030A0"/>
                </a:solidFill>
              </a:rPr>
              <a:t>(</a:t>
            </a:r>
            <a:r>
              <a:rPr lang="en-SG" sz="1120" dirty="0" err="1">
                <a:solidFill>
                  <a:srgbClr val="7030A0"/>
                </a:solidFill>
              </a:rPr>
              <a:t>modeStr</a:t>
            </a:r>
            <a:r>
              <a:rPr lang="en-SG" sz="1120" dirty="0">
                <a:solidFill>
                  <a:srgbClr val="7030A0"/>
                </a:solidFill>
              </a:rPr>
              <a:t> : String) : Modes</a:t>
            </a: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C1B57F58-868F-4083-BCCE-84D5E5DF277A}"/>
              </a:ext>
            </a:extLst>
          </p:cNvPr>
          <p:cNvSpPr/>
          <p:nvPr/>
        </p:nvSpPr>
        <p:spPr>
          <a:xfrm>
            <a:off x="7010400" y="3083085"/>
            <a:ext cx="1596843" cy="597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70" dirty="0">
                <a:solidFill>
                  <a:srgbClr val="7030A0"/>
                </a:solidFill>
              </a:rPr>
              <a:t>&lt;&lt;enumeration&gt;&gt;</a:t>
            </a:r>
          </a:p>
          <a:p>
            <a:pPr algn="ctr"/>
            <a:r>
              <a:rPr lang="en-SG" sz="1470" dirty="0">
                <a:solidFill>
                  <a:srgbClr val="7030A0"/>
                </a:solidFill>
              </a:rPr>
              <a:t>Modes </a:t>
            </a: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EC08D37B-CF77-456B-A84F-C1091E6F266A}"/>
              </a:ext>
            </a:extLst>
          </p:cNvPr>
          <p:cNvSpPr/>
          <p:nvPr/>
        </p:nvSpPr>
        <p:spPr>
          <a:xfrm>
            <a:off x="7013757" y="3681365"/>
            <a:ext cx="1596843" cy="597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260" dirty="0">
                <a:solidFill>
                  <a:srgbClr val="7030A0"/>
                </a:solidFill>
              </a:rPr>
              <a:t>MEMBER</a:t>
            </a:r>
          </a:p>
          <a:p>
            <a:r>
              <a:rPr lang="en-SG" sz="1260" dirty="0">
                <a:solidFill>
                  <a:srgbClr val="7030A0"/>
                </a:solidFill>
              </a:rPr>
              <a:t>ACTIVITY</a:t>
            </a: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8B84D9FD-012B-41BA-A607-BBBEF483C97C}"/>
              </a:ext>
            </a:extLst>
          </p:cNvPr>
          <p:cNvSpPr/>
          <p:nvPr/>
        </p:nvSpPr>
        <p:spPr>
          <a:xfrm>
            <a:off x="848338" y="5443397"/>
            <a:ext cx="5229543" cy="50338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70" dirty="0">
                <a:solidFill>
                  <a:srgbClr val="7030A0"/>
                </a:solidFill>
              </a:rPr>
              <a:t>&lt;&lt;abstract&gt;&gt;</a:t>
            </a:r>
          </a:p>
          <a:p>
            <a:pPr algn="ctr"/>
            <a:r>
              <a:rPr lang="en-SG" sz="1470" dirty="0">
                <a:solidFill>
                  <a:srgbClr val="7030A0"/>
                </a:solidFill>
              </a:rPr>
              <a:t>Command</a:t>
            </a: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87A16378-33D4-4D81-AFDC-46B96DFB42CA}"/>
              </a:ext>
            </a:extLst>
          </p:cNvPr>
          <p:cNvSpPr/>
          <p:nvPr/>
        </p:nvSpPr>
        <p:spPr>
          <a:xfrm>
            <a:off x="847251" y="5946784"/>
            <a:ext cx="5229543" cy="2883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260" dirty="0">
                <a:solidFill>
                  <a:srgbClr val="7030A0"/>
                </a:solidFill>
              </a:rPr>
              <a:t>- modelist : </a:t>
            </a:r>
            <a:r>
              <a:rPr lang="en-SG" sz="1260" dirty="0" err="1">
                <a:solidFill>
                  <a:srgbClr val="7030A0"/>
                </a:solidFill>
              </a:rPr>
              <a:t>ArrayList</a:t>
            </a:r>
            <a:r>
              <a:rPr lang="en-SG" sz="1260" dirty="0">
                <a:solidFill>
                  <a:srgbClr val="7030A0"/>
                </a:solidFill>
              </a:rPr>
              <a:t> &lt;</a:t>
            </a:r>
            <a:r>
              <a:rPr lang="en-SG" sz="1260" dirty="0" err="1">
                <a:solidFill>
                  <a:srgbClr val="7030A0"/>
                </a:solidFill>
              </a:rPr>
              <a:t>AppMode.Modes</a:t>
            </a:r>
            <a:r>
              <a:rPr lang="en-SG" sz="1260" dirty="0">
                <a:solidFill>
                  <a:srgbClr val="7030A0"/>
                </a:solidFill>
              </a:rPr>
              <a:t>&gt;</a:t>
            </a: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4F94C5A9-8056-421C-B376-5BF22EFF5833}"/>
              </a:ext>
            </a:extLst>
          </p:cNvPr>
          <p:cNvSpPr/>
          <p:nvPr/>
        </p:nvSpPr>
        <p:spPr>
          <a:xfrm>
            <a:off x="847889" y="6218564"/>
            <a:ext cx="5229543" cy="840561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setAllowedModeList</a:t>
            </a:r>
            <a:r>
              <a:rPr lang="en-SG" sz="1120" dirty="0">
                <a:solidFill>
                  <a:srgbClr val="7030A0"/>
                </a:solidFill>
              </a:rPr>
              <a:t> (</a:t>
            </a:r>
            <a:r>
              <a:rPr lang="en-SG" sz="1120" dirty="0" err="1">
                <a:solidFill>
                  <a:srgbClr val="7030A0"/>
                </a:solidFill>
              </a:rPr>
              <a:t>allowedModeList</a:t>
            </a:r>
            <a:r>
              <a:rPr lang="en-SG" sz="1120" dirty="0">
                <a:solidFill>
                  <a:srgbClr val="7030A0"/>
                </a:solidFill>
              </a:rPr>
              <a:t> : </a:t>
            </a:r>
            <a:r>
              <a:rPr lang="en-SG" sz="1120" dirty="0" err="1">
                <a:solidFill>
                  <a:srgbClr val="7030A0"/>
                </a:solidFill>
              </a:rPr>
              <a:t>ArrayList</a:t>
            </a:r>
            <a:r>
              <a:rPr lang="en-SG" sz="1120" dirty="0">
                <a:solidFill>
                  <a:srgbClr val="7030A0"/>
                </a:solidFill>
              </a:rPr>
              <a:t>&lt;</a:t>
            </a:r>
            <a:r>
              <a:rPr lang="en-SG" sz="1120" dirty="0" err="1">
                <a:solidFill>
                  <a:srgbClr val="7030A0"/>
                </a:solidFill>
              </a:rPr>
              <a:t>AppMode.Modes</a:t>
            </a:r>
            <a:r>
              <a:rPr lang="en-SG" sz="1120" dirty="0">
                <a:solidFill>
                  <a:srgbClr val="7030A0"/>
                </a:solidFill>
              </a:rPr>
              <a:t>&gt;)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execute(model : Model, history : </a:t>
            </a:r>
            <a:r>
              <a:rPr lang="en-SG" sz="1120" dirty="0" err="1">
                <a:solidFill>
                  <a:srgbClr val="7030A0"/>
                </a:solidFill>
              </a:rPr>
              <a:t>CommandHistory</a:t>
            </a:r>
            <a:r>
              <a:rPr lang="en-SG" sz="1120" dirty="0">
                <a:solidFill>
                  <a:srgbClr val="7030A0"/>
                </a:solidFill>
              </a:rPr>
              <a:t>) : </a:t>
            </a:r>
            <a:r>
              <a:rPr lang="en-SG" sz="1120" dirty="0" err="1">
                <a:solidFill>
                  <a:srgbClr val="7030A0"/>
                </a:solidFill>
              </a:rPr>
              <a:t>CommandResult</a:t>
            </a:r>
            <a:endParaRPr lang="en-SG" sz="1120" dirty="0">
              <a:solidFill>
                <a:srgbClr val="7030A0"/>
              </a:solidFill>
            </a:endParaRP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isValidMode</a:t>
            </a:r>
            <a:r>
              <a:rPr lang="en-SG" sz="1120" dirty="0">
                <a:solidFill>
                  <a:srgbClr val="7030A0"/>
                </a:solidFill>
              </a:rPr>
              <a:t> (mode : </a:t>
            </a:r>
            <a:r>
              <a:rPr lang="en-SG" sz="1120" dirty="0" err="1">
                <a:solidFill>
                  <a:srgbClr val="7030A0"/>
                </a:solidFill>
              </a:rPr>
              <a:t>AppMode.Modes</a:t>
            </a:r>
            <a:r>
              <a:rPr lang="en-SG" sz="1120" dirty="0">
                <a:solidFill>
                  <a:srgbClr val="7030A0"/>
                </a:solidFill>
              </a:rPr>
              <a:t>) : Boolean</a:t>
            </a:r>
          </a:p>
          <a:p>
            <a:r>
              <a:rPr lang="en-SG" sz="1120" dirty="0">
                <a:solidFill>
                  <a:srgbClr val="7030A0"/>
                </a:solidFill>
              </a:rPr>
              <a:t>+ </a:t>
            </a:r>
            <a:r>
              <a:rPr lang="en-SG" sz="1120" dirty="0" err="1">
                <a:solidFill>
                  <a:srgbClr val="7030A0"/>
                </a:solidFill>
              </a:rPr>
              <a:t>allowedModeListAsString</a:t>
            </a:r>
            <a:r>
              <a:rPr lang="en-SG" sz="1120" dirty="0">
                <a:solidFill>
                  <a:srgbClr val="7030A0"/>
                </a:solidFill>
              </a:rPr>
              <a:t>() : String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68F16BC-CDAA-437C-853C-6DDA3FC8AAFD}"/>
              </a:ext>
            </a:extLst>
          </p:cNvPr>
          <p:cNvGrpSpPr/>
          <p:nvPr/>
        </p:nvGrpSpPr>
        <p:grpSpPr>
          <a:xfrm rot="10800000">
            <a:off x="3266526" y="2979221"/>
            <a:ext cx="395342" cy="603594"/>
            <a:chOff x="3276600" y="3232727"/>
            <a:chExt cx="395342" cy="603594"/>
          </a:xfrm>
        </p:grpSpPr>
        <p:cxnSp>
          <p:nvCxnSpPr>
            <p:cNvPr id="95" name="Elbow Connector 63">
              <a:extLst>
                <a:ext uri="{FF2B5EF4-FFF2-40B4-BE49-F238E27FC236}">
                  <a16:creationId xmlns:a16="http://schemas.microsoft.com/office/drawing/2014/main" id="{F80DE614-27A2-4443-801E-9242BDA17ADD}"/>
                </a:ext>
              </a:extLst>
            </p:cNvPr>
            <p:cNvCxnSpPr>
              <a:cxnSpLocks/>
              <a:stCxn id="96" idx="3"/>
            </p:cNvCxnSpPr>
            <p:nvPr/>
          </p:nvCxnSpPr>
          <p:spPr>
            <a:xfrm rot="16200000" flipH="1">
              <a:off x="3282417" y="3644467"/>
              <a:ext cx="38370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6" name="Isosceles Triangle 102">
              <a:extLst>
                <a:ext uri="{FF2B5EF4-FFF2-40B4-BE49-F238E27FC236}">
                  <a16:creationId xmlns:a16="http://schemas.microsoft.com/office/drawing/2014/main" id="{2E1CF163-E3E2-43C6-A206-529633A3099E}"/>
                </a:ext>
              </a:extLst>
            </p:cNvPr>
            <p:cNvSpPr/>
            <p:nvPr/>
          </p:nvSpPr>
          <p:spPr>
            <a:xfrm rot="10800000" flipV="1">
              <a:off x="3276600" y="3232727"/>
              <a:ext cx="395342" cy="219887"/>
            </a:xfrm>
            <a:prstGeom prst="triangle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70" b="1">
                <a:solidFill>
                  <a:srgbClr val="92D050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7740C1C-4E87-43C6-A199-8C71470A22DF}"/>
              </a:ext>
            </a:extLst>
          </p:cNvPr>
          <p:cNvGrpSpPr/>
          <p:nvPr/>
        </p:nvGrpSpPr>
        <p:grpSpPr>
          <a:xfrm rot="10800000">
            <a:off x="3265438" y="4812416"/>
            <a:ext cx="395342" cy="603594"/>
            <a:chOff x="3276600" y="3232727"/>
            <a:chExt cx="395342" cy="603594"/>
          </a:xfrm>
        </p:grpSpPr>
        <p:cxnSp>
          <p:nvCxnSpPr>
            <p:cNvPr id="104" name="Elbow Connector 63">
              <a:extLst>
                <a:ext uri="{FF2B5EF4-FFF2-40B4-BE49-F238E27FC236}">
                  <a16:creationId xmlns:a16="http://schemas.microsoft.com/office/drawing/2014/main" id="{9B7AA571-2AC7-495C-AE9E-4B1DD3203F12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 rot="16200000" flipH="1">
              <a:off x="3282417" y="3644467"/>
              <a:ext cx="383706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05" name="Isosceles Triangle 102">
              <a:extLst>
                <a:ext uri="{FF2B5EF4-FFF2-40B4-BE49-F238E27FC236}">
                  <a16:creationId xmlns:a16="http://schemas.microsoft.com/office/drawing/2014/main" id="{80DBF931-2875-498F-8962-BD4463C1CA29}"/>
                </a:ext>
              </a:extLst>
            </p:cNvPr>
            <p:cNvSpPr/>
            <p:nvPr/>
          </p:nvSpPr>
          <p:spPr>
            <a:xfrm rot="10800000" flipV="1">
              <a:off x="3276600" y="3232727"/>
              <a:ext cx="395342" cy="219887"/>
            </a:xfrm>
            <a:prstGeom prst="triangle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70" b="1">
                <a:solidFill>
                  <a:srgbClr val="92D050"/>
                </a:solidFill>
              </a:endParaRPr>
            </a:p>
          </p:txBody>
        </p:sp>
      </p:grpSp>
      <p:sp>
        <p:nvSpPr>
          <p:cNvPr id="106" name="Flowchart: Decision 96">
            <a:extLst>
              <a:ext uri="{FF2B5EF4-FFF2-40B4-BE49-F238E27FC236}">
                <a16:creationId xmlns:a16="http://schemas.microsoft.com/office/drawing/2014/main" id="{088A921F-AE35-4F08-8377-C29ACBF00315}"/>
              </a:ext>
            </a:extLst>
          </p:cNvPr>
          <p:cNvSpPr/>
          <p:nvPr/>
        </p:nvSpPr>
        <p:spPr>
          <a:xfrm>
            <a:off x="6076794" y="3971177"/>
            <a:ext cx="236048" cy="173380"/>
          </a:xfrm>
          <a:prstGeom prst="flowChartDecision">
            <a:avLst/>
          </a:prstGeom>
          <a:solidFill>
            <a:srgbClr val="00B0F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56B42724-4FA0-4BBF-A6C6-0CF44F1D79BB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6312842" y="3415745"/>
            <a:ext cx="697558" cy="64212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24B705C-E908-40C2-A169-F447D4A71FD4}"/>
              </a:ext>
            </a:extLst>
          </p:cNvPr>
          <p:cNvSpPr txBox="1"/>
          <p:nvPr/>
        </p:nvSpPr>
        <p:spPr>
          <a:xfrm>
            <a:off x="6312204" y="4105518"/>
            <a:ext cx="189257" cy="1786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0070C0"/>
                </a:solidFill>
              </a:rPr>
              <a:t>*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113" name="Elbow Connector 63">
            <a:extLst>
              <a:ext uri="{FF2B5EF4-FFF2-40B4-BE49-F238E27FC236}">
                <a16:creationId xmlns:a16="http://schemas.microsoft.com/office/drawing/2014/main" id="{71D618B4-7E89-4E8C-B6F5-698F9001FACE}"/>
              </a:ext>
            </a:extLst>
          </p:cNvPr>
          <p:cNvCxnSpPr>
            <a:cxnSpLocks/>
            <a:stCxn id="82" idx="0"/>
            <a:endCxn id="90" idx="2"/>
          </p:cNvCxnSpPr>
          <p:nvPr/>
        </p:nvCxnSpPr>
        <p:spPr>
          <a:xfrm rot="16200000" flipV="1">
            <a:off x="7895740" y="4195605"/>
            <a:ext cx="542601" cy="709722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A3 Paper (297x420 mm)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2019-04-15T09:54:04Z</dcterms:modified>
</cp:coreProperties>
</file>