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6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1142" cy="12668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6" y="3039017"/>
            <a:ext cx="121573" cy="10831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2690" y="2989204"/>
            <a:ext cx="1012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/>
              <a:t>memberExport</a:t>
            </a:r>
            <a:r>
              <a:rPr lang="en-US" sz="1200" dirty="0"/>
              <a:t> index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execute(“</a:t>
            </a:r>
            <a:r>
              <a:rPr lang="en-US" sz="1100" dirty="0" err="1">
                <a:solidFill>
                  <a:srgbClr val="0070C0"/>
                </a:solidFill>
              </a:rPr>
              <a:t>memberExport</a:t>
            </a:r>
            <a:r>
              <a:rPr lang="en-US" sz="1100" dirty="0">
                <a:solidFill>
                  <a:srgbClr val="0070C0"/>
                </a:solidFill>
              </a:rPr>
              <a:t> index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6" y="3150453"/>
            <a:ext cx="14177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rgbClr val="7030A0"/>
                </a:solidFill>
              </a:rPr>
              <a:t>generateExportedPerson</a:t>
            </a:r>
            <a:r>
              <a:rPr lang="en-US" sz="1100" dirty="0">
                <a:solidFill>
                  <a:srgbClr val="7030A0"/>
                </a:solidFill>
              </a:rPr>
              <a:t>(person)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114800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34851" y="4190985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2019-03-19T15:45:55Z</dcterms:modified>
</cp:coreProperties>
</file>