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0"/>
    <p:restoredTop sz="94624"/>
  </p:normalViewPr>
  <p:slideViewPr>
    <p:cSldViewPr showGuides="1">
      <p:cViewPr>
        <p:scale>
          <a:sx n="187" d="100"/>
          <a:sy n="187" d="100"/>
        </p:scale>
        <p:origin x="-408" y="-15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703701" y="3030726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8400" y="320040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96862" y="3780560"/>
            <a:ext cx="830896" cy="279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6246501" y="3524601"/>
            <a:ext cx="450361" cy="395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705600" y="4114800"/>
            <a:ext cx="838200" cy="2760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/>
          <p:nvPr/>
        </p:nvCxnSpPr>
        <p:spPr>
          <a:xfrm>
            <a:off x="6255240" y="3524601"/>
            <a:ext cx="450360" cy="72481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703701" y="4459562"/>
            <a:ext cx="824057" cy="3342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Year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Of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Study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57200" cy="11020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44543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62588" cy="3573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</a:t>
            </a:r>
            <a:r>
              <a:rPr lang="en-US" altLang="zh-CN" sz="1050" smtClean="0">
                <a:solidFill>
                  <a:srgbClr val="7030A0"/>
                </a:solidFill>
              </a:rPr>
              <a:t>Activity</a:t>
            </a:r>
            <a:r>
              <a:rPr lang="en-US" sz="105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437800" y="2875260"/>
            <a:ext cx="286578" cy="6493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126550" y="1453490"/>
            <a:ext cx="155633" cy="13616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xmlns="" id="{36D68104-33BB-4C8F-B764-F3F0B25E592B}"/>
              </a:ext>
            </a:extLst>
          </p:cNvPr>
          <p:cNvSpPr/>
          <p:nvPr/>
        </p:nvSpPr>
        <p:spPr>
          <a:xfrm>
            <a:off x="5282183" y="128011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8A2ABF0-4DA8-43EE-BACE-A737C4E4CFEC}"/>
              </a:ext>
            </a:extLst>
          </p:cNvPr>
          <p:cNvSpPr txBox="1"/>
          <p:nvPr/>
        </p:nvSpPr>
        <p:spPr>
          <a:xfrm>
            <a:off x="5029200" y="1219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>
            <a:off x="6703701" y="3383134"/>
            <a:ext cx="824057" cy="3423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Matric</a:t>
            </a:r>
          </a:p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Number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78" idx="3"/>
            <a:endCxn id="65" idx="1"/>
          </p:cNvCxnSpPr>
          <p:nvPr/>
        </p:nvCxnSpPr>
        <p:spPr>
          <a:xfrm>
            <a:off x="6246501" y="3524601"/>
            <a:ext cx="466403" cy="14774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46"/>
          <p:cNvCxnSpPr>
            <a:cxnSpLocks/>
          </p:cNvCxnSpPr>
          <p:nvPr/>
        </p:nvCxnSpPr>
        <p:spPr>
          <a:xfrm>
            <a:off x="6282733" y="3534772"/>
            <a:ext cx="400089" cy="297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8"/>
          <p:cNvSpPr/>
          <p:nvPr/>
        </p:nvSpPr>
        <p:spPr>
          <a:xfrm>
            <a:off x="6712904" y="4862486"/>
            <a:ext cx="830896" cy="279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Major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6" name="Flowchart: Decision 96"/>
          <p:cNvSpPr/>
          <p:nvPr/>
        </p:nvSpPr>
        <p:spPr>
          <a:xfrm>
            <a:off x="6006225" y="13573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Rectangle 8"/>
          <p:cNvSpPr/>
          <p:nvPr/>
        </p:nvSpPr>
        <p:spPr>
          <a:xfrm>
            <a:off x="6719743" y="480686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719743" y="837785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719743" y="1200364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5" name="Flowchart: Decision 96"/>
          <p:cNvSpPr/>
          <p:nvPr/>
        </p:nvSpPr>
        <p:spPr>
          <a:xfrm>
            <a:off x="4886966" y="27284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Rectangle 8"/>
          <p:cNvSpPr/>
          <p:nvPr/>
        </p:nvSpPr>
        <p:spPr>
          <a:xfrm>
            <a:off x="6719743" y="1557462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6715733" y="1940937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Attending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V="1">
            <a:off x="6242273" y="627634"/>
            <a:ext cx="477470" cy="8164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6242273" y="984733"/>
            <a:ext cx="477470" cy="4593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 flipV="1">
            <a:off x="6242273" y="1347312"/>
            <a:ext cx="477470" cy="9672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77" idx="1"/>
          </p:cNvCxnSpPr>
          <p:nvPr/>
        </p:nvCxnSpPr>
        <p:spPr>
          <a:xfrm>
            <a:off x="6242273" y="1444038"/>
            <a:ext cx="477470" cy="260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>
            <a:off x="6242273" y="1444038"/>
            <a:ext cx="473460" cy="6438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/>
          <p:cNvSpPr/>
          <p:nvPr/>
        </p:nvSpPr>
        <p:spPr>
          <a:xfrm rot="16200000">
            <a:off x="7013747" y="228306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6774726" y="2801292"/>
            <a:ext cx="1109776" cy="396288"/>
          </a:xfrm>
          <a:prstGeom prst="bentConnector4">
            <a:avLst>
              <a:gd name="adj1" fmla="val 42287"/>
              <a:gd name="adj2" fmla="val 15768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7571757" y="35820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2019-04-08T09:17:04Z</dcterms:modified>
</cp:coreProperties>
</file>