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6" d="100"/>
          <a:sy n="156" d="100"/>
        </p:scale>
        <p:origin x="444" y="9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181518" y="609600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71238" y="653723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86571" y="10346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14384" y="1398323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42376" y="1749017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40613" y="9137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54012" y="139832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82005" y="185651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305507" y="2104338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29307" y="210433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22526" y="175270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39397" y="200304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46847" y="297477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12533" y="23689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94777" y="262430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84425" y="468170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29913" y="3222019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51824" y="3032362"/>
            <a:ext cx="10936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sz="1200" dirty="0">
                <a:solidFill>
                  <a:srgbClr val="7030A0"/>
                </a:solidFill>
              </a:rPr>
              <a:t>AddressBook(major)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588615" y="1596855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parseCommand(“memberSort major”)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76180" y="428178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48695" y="443660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209577" y="2853827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217633" y="367354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428218" y="23964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42276" y="27037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667205" y="3003917"/>
            <a:ext cx="22713" cy="1875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90952" y="344881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389181" y="3466049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76305" y="474891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739402" y="1515855"/>
            <a:ext cx="1093635" cy="696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u:MemberSort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94776" y="322202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411671" y="1854624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95424" y="452716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300466" y="3189254"/>
            <a:ext cx="8998" cy="1640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827527" y="3466049"/>
            <a:ext cx="109527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sz="1200" dirty="0">
                <a:solidFill>
                  <a:srgbClr val="7030A0"/>
                </a:solidFill>
              </a:rPr>
              <a:t>AddressBook(major)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747416" y="367354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747416" y="405562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379344" y="4224504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E2F0D4D4-3E2D-4AC3-9741-72ECCE87B4C8}"/>
              </a:ext>
            </a:extLst>
          </p:cNvPr>
          <p:cNvSpPr/>
          <p:nvPr/>
        </p:nvSpPr>
        <p:spPr>
          <a:xfrm>
            <a:off x="9614462" y="3290261"/>
            <a:ext cx="2181777" cy="171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369489-C77E-4323-BF5F-7316E596BA4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705351" y="3461823"/>
            <a:ext cx="27932" cy="13678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8C72148-A91C-4B20-AA24-D4DF43850DDC}"/>
              </a:ext>
            </a:extLst>
          </p:cNvPr>
          <p:cNvSpPr/>
          <p:nvPr/>
        </p:nvSpPr>
        <p:spPr>
          <a:xfrm>
            <a:off x="10657850" y="3713752"/>
            <a:ext cx="146812" cy="2432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83D80-BEA1-4D7A-BD2F-6FF2BD190A67}"/>
              </a:ext>
            </a:extLst>
          </p:cNvPr>
          <p:cNvCxnSpPr>
            <a:cxnSpLocks/>
          </p:cNvCxnSpPr>
          <p:nvPr/>
        </p:nvCxnSpPr>
        <p:spPr>
          <a:xfrm>
            <a:off x="9347566" y="3733800"/>
            <a:ext cx="13102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1774F0-D74D-402B-B83C-AB92ABC81FEA}"/>
              </a:ext>
            </a:extLst>
          </p:cNvPr>
          <p:cNvCxnSpPr>
            <a:cxnSpLocks/>
          </p:cNvCxnSpPr>
          <p:nvPr/>
        </p:nvCxnSpPr>
        <p:spPr>
          <a:xfrm flipV="1">
            <a:off x="9356965" y="3941819"/>
            <a:ext cx="1277007" cy="151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0228E38-47F1-4F0E-983B-C4AEACED218E}"/>
              </a:ext>
            </a:extLst>
          </p:cNvPr>
          <p:cNvSpPr txBox="1"/>
          <p:nvPr/>
        </p:nvSpPr>
        <p:spPr>
          <a:xfrm>
            <a:off x="8936161" y="3529086"/>
            <a:ext cx="15341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sz="1200" dirty="0">
                <a:solidFill>
                  <a:srgbClr val="7030A0"/>
                </a:solidFill>
              </a:rPr>
              <a:t>List(major)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Joel Philip</cp:lastModifiedBy>
  <cp:revision>109</cp:revision>
  <dcterms:created xsi:type="dcterms:W3CDTF">2016-07-22T14:33:02Z</dcterms:created>
  <dcterms:modified xsi:type="dcterms:W3CDTF">2019-04-15T11:28:51Z</dcterms:modified>
</cp:coreProperties>
</file>