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336713" cy="8064500"/>
  <p:notesSz cx="6858000" cy="9144000"/>
  <p:defaultTextStyle>
    <a:defPPr>
      <a:defRPr lang="en-US"/>
    </a:defPPr>
    <a:lvl1pPr marL="0" algn="l" defTabSz="1050894" rtl="0" eaLnBrk="1" latinLnBrk="0" hangingPunct="1">
      <a:defRPr sz="2068" kern="1200">
        <a:solidFill>
          <a:schemeClr val="tx1"/>
        </a:solidFill>
        <a:latin typeface="+mn-lt"/>
        <a:ea typeface="+mn-ea"/>
        <a:cs typeface="+mn-cs"/>
      </a:defRPr>
    </a:lvl1pPr>
    <a:lvl2pPr marL="525448" algn="l" defTabSz="1050894" rtl="0" eaLnBrk="1" latinLnBrk="0" hangingPunct="1">
      <a:defRPr sz="2068" kern="1200">
        <a:solidFill>
          <a:schemeClr val="tx1"/>
        </a:solidFill>
        <a:latin typeface="+mn-lt"/>
        <a:ea typeface="+mn-ea"/>
        <a:cs typeface="+mn-cs"/>
      </a:defRPr>
    </a:lvl2pPr>
    <a:lvl3pPr marL="1050894" algn="l" defTabSz="1050894" rtl="0" eaLnBrk="1" latinLnBrk="0" hangingPunct="1">
      <a:defRPr sz="2068" kern="1200">
        <a:solidFill>
          <a:schemeClr val="tx1"/>
        </a:solidFill>
        <a:latin typeface="+mn-lt"/>
        <a:ea typeface="+mn-ea"/>
        <a:cs typeface="+mn-cs"/>
      </a:defRPr>
    </a:lvl3pPr>
    <a:lvl4pPr marL="1576341" algn="l" defTabSz="1050894" rtl="0" eaLnBrk="1" latinLnBrk="0" hangingPunct="1">
      <a:defRPr sz="2068" kern="1200">
        <a:solidFill>
          <a:schemeClr val="tx1"/>
        </a:solidFill>
        <a:latin typeface="+mn-lt"/>
        <a:ea typeface="+mn-ea"/>
        <a:cs typeface="+mn-cs"/>
      </a:defRPr>
    </a:lvl4pPr>
    <a:lvl5pPr marL="2101786" algn="l" defTabSz="1050894" rtl="0" eaLnBrk="1" latinLnBrk="0" hangingPunct="1">
      <a:defRPr sz="2068" kern="1200">
        <a:solidFill>
          <a:schemeClr val="tx1"/>
        </a:solidFill>
        <a:latin typeface="+mn-lt"/>
        <a:ea typeface="+mn-ea"/>
        <a:cs typeface="+mn-cs"/>
      </a:defRPr>
    </a:lvl5pPr>
    <a:lvl6pPr marL="2627235" algn="l" defTabSz="1050894" rtl="0" eaLnBrk="1" latinLnBrk="0" hangingPunct="1">
      <a:defRPr sz="2068" kern="1200">
        <a:solidFill>
          <a:schemeClr val="tx1"/>
        </a:solidFill>
        <a:latin typeface="+mn-lt"/>
        <a:ea typeface="+mn-ea"/>
        <a:cs typeface="+mn-cs"/>
      </a:defRPr>
    </a:lvl6pPr>
    <a:lvl7pPr marL="3152681" algn="l" defTabSz="1050894" rtl="0" eaLnBrk="1" latinLnBrk="0" hangingPunct="1">
      <a:defRPr sz="2068" kern="1200">
        <a:solidFill>
          <a:schemeClr val="tx1"/>
        </a:solidFill>
        <a:latin typeface="+mn-lt"/>
        <a:ea typeface="+mn-ea"/>
        <a:cs typeface="+mn-cs"/>
      </a:defRPr>
    </a:lvl7pPr>
    <a:lvl8pPr marL="3678129" algn="l" defTabSz="1050894" rtl="0" eaLnBrk="1" latinLnBrk="0" hangingPunct="1">
      <a:defRPr sz="2068" kern="1200">
        <a:solidFill>
          <a:schemeClr val="tx1"/>
        </a:solidFill>
        <a:latin typeface="+mn-lt"/>
        <a:ea typeface="+mn-ea"/>
        <a:cs typeface="+mn-cs"/>
      </a:defRPr>
    </a:lvl8pPr>
    <a:lvl9pPr marL="4203574" algn="l" defTabSz="1050894" rtl="0" eaLnBrk="1" latinLnBrk="0" hangingPunct="1">
      <a:defRPr sz="20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0" userDrawn="1">
          <p15:clr>
            <a:srgbClr val="A4A3A4"/>
          </p15:clr>
        </p15:guide>
        <p15:guide id="2" pos="45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72" y="284"/>
      </p:cViewPr>
      <p:guideLst>
        <p:guide orient="horz" pos="1750"/>
        <p:guide pos="45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089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1pPr>
    <a:lvl2pPr marL="525448" algn="l" defTabSz="105089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2pPr>
    <a:lvl3pPr marL="1050894" algn="l" defTabSz="105089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3pPr>
    <a:lvl4pPr marL="1576341" algn="l" defTabSz="105089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4pPr>
    <a:lvl5pPr marL="2101786" algn="l" defTabSz="105089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5pPr>
    <a:lvl6pPr marL="2627235" algn="l" defTabSz="105089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6pPr>
    <a:lvl7pPr marL="3152681" algn="l" defTabSz="105089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7pPr>
    <a:lvl8pPr marL="3678129" algn="l" defTabSz="105089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8pPr>
    <a:lvl9pPr marL="4203574" algn="l" defTabSz="105089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256" y="2505226"/>
            <a:ext cx="12186207" cy="1728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0510" y="4569883"/>
            <a:ext cx="10035699" cy="20609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4117" y="322956"/>
            <a:ext cx="3225760" cy="68809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6835" y="322956"/>
            <a:ext cx="9438336" cy="6880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503" y="5182191"/>
            <a:ext cx="12186207" cy="1601699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503" y="3418083"/>
            <a:ext cx="12186207" cy="17641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838" y="1881718"/>
            <a:ext cx="6332048" cy="53221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7829" y="1881718"/>
            <a:ext cx="6332048" cy="53221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838" y="1805181"/>
            <a:ext cx="6334538" cy="7523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9" indent="0">
              <a:buNone/>
              <a:defRPr sz="1800" b="1"/>
            </a:lvl3pPr>
            <a:lvl4pPr marL="1371702" indent="0">
              <a:buNone/>
              <a:defRPr sz="1600" b="1"/>
            </a:lvl4pPr>
            <a:lvl5pPr marL="1828936" indent="0">
              <a:buNone/>
              <a:defRPr sz="1600" b="1"/>
            </a:lvl5pPr>
            <a:lvl6pPr marL="2286170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38" indent="0">
              <a:buNone/>
              <a:defRPr sz="1600" b="1"/>
            </a:lvl8pPr>
            <a:lvl9pPr marL="36578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838" y="2557493"/>
            <a:ext cx="6334538" cy="46464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2854" y="1805181"/>
            <a:ext cx="6337026" cy="7523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9" indent="0">
              <a:buNone/>
              <a:defRPr sz="1800" b="1"/>
            </a:lvl3pPr>
            <a:lvl4pPr marL="1371702" indent="0">
              <a:buNone/>
              <a:defRPr sz="1600" b="1"/>
            </a:lvl4pPr>
            <a:lvl5pPr marL="1828936" indent="0">
              <a:buNone/>
              <a:defRPr sz="1600" b="1"/>
            </a:lvl5pPr>
            <a:lvl6pPr marL="2286170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38" indent="0">
              <a:buNone/>
              <a:defRPr sz="1600" b="1"/>
            </a:lvl8pPr>
            <a:lvl9pPr marL="36578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2854" y="2557493"/>
            <a:ext cx="6337026" cy="46464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38" y="321087"/>
            <a:ext cx="4716680" cy="13664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5258" y="321091"/>
            <a:ext cx="8014621" cy="6882827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38" y="1687575"/>
            <a:ext cx="4716680" cy="5516343"/>
          </a:xfrm>
        </p:spPr>
        <p:txBody>
          <a:bodyPr/>
          <a:lstStyle>
            <a:lvl1pPr marL="0" indent="0">
              <a:buNone/>
              <a:defRPr sz="1400"/>
            </a:lvl1pPr>
            <a:lvl2pPr marL="457234" indent="0">
              <a:buNone/>
              <a:defRPr sz="1200"/>
            </a:lvl2pPr>
            <a:lvl3pPr marL="914469" indent="0">
              <a:buNone/>
              <a:defRPr sz="1000"/>
            </a:lvl3pPr>
            <a:lvl4pPr marL="1371702" indent="0">
              <a:buNone/>
              <a:defRPr sz="900"/>
            </a:lvl4pPr>
            <a:lvl5pPr marL="1828936" indent="0">
              <a:buNone/>
              <a:defRPr sz="900"/>
            </a:lvl5pPr>
            <a:lvl6pPr marL="2286170" indent="0">
              <a:buNone/>
              <a:defRPr sz="900"/>
            </a:lvl6pPr>
            <a:lvl7pPr marL="2743405" indent="0">
              <a:buNone/>
              <a:defRPr sz="900"/>
            </a:lvl7pPr>
            <a:lvl8pPr marL="3200638" indent="0">
              <a:buNone/>
              <a:defRPr sz="900"/>
            </a:lvl8pPr>
            <a:lvl9pPr marL="36578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097" y="5645150"/>
            <a:ext cx="8602028" cy="6664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10097" y="720579"/>
            <a:ext cx="8602028" cy="4838700"/>
          </a:xfrm>
        </p:spPr>
        <p:txBody>
          <a:bodyPr/>
          <a:lstStyle>
            <a:lvl1pPr marL="0" indent="0">
              <a:buNone/>
              <a:defRPr sz="3201"/>
            </a:lvl1pPr>
            <a:lvl2pPr marL="457234" indent="0">
              <a:buNone/>
              <a:defRPr sz="2800"/>
            </a:lvl2pPr>
            <a:lvl3pPr marL="914469" indent="0">
              <a:buNone/>
              <a:defRPr sz="2400"/>
            </a:lvl3pPr>
            <a:lvl4pPr marL="1371702" indent="0">
              <a:buNone/>
              <a:defRPr sz="2000"/>
            </a:lvl4pPr>
            <a:lvl5pPr marL="1828936" indent="0">
              <a:buNone/>
              <a:defRPr sz="2000"/>
            </a:lvl5pPr>
            <a:lvl6pPr marL="2286170" indent="0">
              <a:buNone/>
              <a:defRPr sz="2000"/>
            </a:lvl6pPr>
            <a:lvl7pPr marL="2743405" indent="0">
              <a:buNone/>
              <a:defRPr sz="2000"/>
            </a:lvl7pPr>
            <a:lvl8pPr marL="3200638" indent="0">
              <a:buNone/>
              <a:defRPr sz="2000"/>
            </a:lvl8pPr>
            <a:lvl9pPr marL="36578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10097" y="6311594"/>
            <a:ext cx="8602028" cy="946458"/>
          </a:xfrm>
        </p:spPr>
        <p:txBody>
          <a:bodyPr/>
          <a:lstStyle>
            <a:lvl1pPr marL="0" indent="0">
              <a:buNone/>
              <a:defRPr sz="1400"/>
            </a:lvl1pPr>
            <a:lvl2pPr marL="457234" indent="0">
              <a:buNone/>
              <a:defRPr sz="1200"/>
            </a:lvl2pPr>
            <a:lvl3pPr marL="914469" indent="0">
              <a:buNone/>
              <a:defRPr sz="1000"/>
            </a:lvl3pPr>
            <a:lvl4pPr marL="1371702" indent="0">
              <a:buNone/>
              <a:defRPr sz="900"/>
            </a:lvl4pPr>
            <a:lvl5pPr marL="1828936" indent="0">
              <a:buNone/>
              <a:defRPr sz="900"/>
            </a:lvl5pPr>
            <a:lvl6pPr marL="2286170" indent="0">
              <a:buNone/>
              <a:defRPr sz="900"/>
            </a:lvl6pPr>
            <a:lvl7pPr marL="2743405" indent="0">
              <a:buNone/>
              <a:defRPr sz="900"/>
            </a:lvl7pPr>
            <a:lvl8pPr marL="3200638" indent="0">
              <a:buNone/>
              <a:defRPr sz="900"/>
            </a:lvl8pPr>
            <a:lvl9pPr marL="36578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6838" y="322955"/>
            <a:ext cx="12903042" cy="1344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838" y="1881718"/>
            <a:ext cx="12903042" cy="532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835" y="7474599"/>
            <a:ext cx="3345233" cy="429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98377" y="7474599"/>
            <a:ext cx="4539959" cy="429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4645" y="7474599"/>
            <a:ext cx="3345233" cy="429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69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6" indent="-342926" algn="l" defTabSz="91446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05" indent="-285771" algn="l" defTabSz="91446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5" indent="-228617" algn="l" defTabSz="9144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9" indent="-228617" algn="l" defTabSz="91446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53" indent="-228617" algn="l" defTabSz="91446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8" indent="-228617" algn="l" defTabSz="9144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22" indent="-228617" algn="l" defTabSz="9144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5" indent="-228617" algn="l" defTabSz="9144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89" indent="-228617" algn="l" defTabSz="9144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9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2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6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0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5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8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72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719725" y="542493"/>
            <a:ext cx="5754830" cy="736126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866157" y="91351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593972" y="1277189"/>
            <a:ext cx="1" cy="6753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495943" y="1627879"/>
            <a:ext cx="194564" cy="61269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420196" y="79258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033594" y="1277184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961587" y="1735377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7418416" y="2217330"/>
            <a:ext cx="3968" cy="36979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342270" y="203524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02112" y="163156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1107" y="136016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mList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6115995" y="1912647"/>
            <a:ext cx="7363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51907" y="500639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6115995" y="2311246"/>
            <a:ext cx="13024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674362" y="250316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78797" y="596916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47306" y="5077167"/>
            <a:ext cx="147367" cy="7919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3868201" y="1475717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mList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86495" y="556244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43063" y="572406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40421" y="2275360"/>
            <a:ext cx="1806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memberListCommand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6459" y="269875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852363" y="1681878"/>
            <a:ext cx="153663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u:Member 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3712462" y="5226515"/>
            <a:ext cx="3578991" cy="15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691257" y="173349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663156" y="5855967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3A0E0C-69A1-4AB6-88A8-7AB4CE17695F}"/>
              </a:ext>
            </a:extLst>
          </p:cNvPr>
          <p:cNvCxnSpPr>
            <a:cxnSpLocks/>
          </p:cNvCxnSpPr>
          <p:nvPr/>
        </p:nvCxnSpPr>
        <p:spPr>
          <a:xfrm flipV="1">
            <a:off x="3697768" y="6690407"/>
            <a:ext cx="5860092" cy="821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5">
            <a:extLst>
              <a:ext uri="{FF2B5EF4-FFF2-40B4-BE49-F238E27FC236}">
                <a16:creationId xmlns:a16="http://schemas.microsoft.com/office/drawing/2014/main" id="{1FA8EECA-77E6-43FC-B269-740C35299088}"/>
              </a:ext>
            </a:extLst>
          </p:cNvPr>
          <p:cNvSpPr/>
          <p:nvPr/>
        </p:nvSpPr>
        <p:spPr>
          <a:xfrm>
            <a:off x="8648474" y="525520"/>
            <a:ext cx="3903825" cy="414159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E4046E00-09F0-4C69-8DE4-70F791F9D960}"/>
              </a:ext>
            </a:extLst>
          </p:cNvPr>
          <p:cNvSpPr/>
          <p:nvPr/>
        </p:nvSpPr>
        <p:spPr>
          <a:xfrm>
            <a:off x="9781620" y="2261229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5DD3EF-BC83-4FB9-9489-636F39AF8D09}"/>
              </a:ext>
            </a:extLst>
          </p:cNvPr>
          <p:cNvSpPr/>
          <p:nvPr/>
        </p:nvSpPr>
        <p:spPr>
          <a:xfrm>
            <a:off x="10906809" y="315489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9A3F59D1-5906-45D4-9C71-EA9C9CE1F5CA}"/>
              </a:ext>
            </a:extLst>
          </p:cNvPr>
          <p:cNvSpPr/>
          <p:nvPr/>
        </p:nvSpPr>
        <p:spPr>
          <a:xfrm>
            <a:off x="8738861" y="227456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9E27BC-1762-44E4-8040-AEBD29B583FB}"/>
              </a:ext>
            </a:extLst>
          </p:cNvPr>
          <p:cNvCxnSpPr>
            <a:cxnSpLocks/>
          </p:cNvCxnSpPr>
          <p:nvPr/>
        </p:nvCxnSpPr>
        <p:spPr>
          <a:xfrm flipH="1">
            <a:off x="9175592" y="2565673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72744F0-CD3F-4C65-BE80-967C2F74CDDC}"/>
              </a:ext>
            </a:extLst>
          </p:cNvPr>
          <p:cNvSpPr/>
          <p:nvPr/>
        </p:nvSpPr>
        <p:spPr>
          <a:xfrm>
            <a:off x="9076624" y="2870478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0D6672-8CAD-4EE1-8C31-9C79F455A38B}"/>
              </a:ext>
            </a:extLst>
          </p:cNvPr>
          <p:cNvCxnSpPr>
            <a:cxnSpLocks/>
          </p:cNvCxnSpPr>
          <p:nvPr/>
        </p:nvCxnSpPr>
        <p:spPr>
          <a:xfrm flipV="1">
            <a:off x="3705027" y="3142943"/>
            <a:ext cx="5371601" cy="119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CD97C2-FD41-4E11-AB8F-9255817AD28D}"/>
              </a:ext>
            </a:extLst>
          </p:cNvPr>
          <p:cNvCxnSpPr>
            <a:cxnSpLocks/>
          </p:cNvCxnSpPr>
          <p:nvPr/>
        </p:nvCxnSpPr>
        <p:spPr>
          <a:xfrm>
            <a:off x="10962775" y="263571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3BA2BE-1711-4437-86DA-9F630BDE75D9}"/>
              </a:ext>
            </a:extLst>
          </p:cNvPr>
          <p:cNvCxnSpPr>
            <a:cxnSpLocks/>
          </p:cNvCxnSpPr>
          <p:nvPr/>
        </p:nvCxnSpPr>
        <p:spPr>
          <a:xfrm>
            <a:off x="9252020" y="3154894"/>
            <a:ext cx="165478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043947-9729-4957-9F89-99672CCBA208}"/>
              </a:ext>
            </a:extLst>
          </p:cNvPr>
          <p:cNvCxnSpPr>
            <a:cxnSpLocks/>
          </p:cNvCxnSpPr>
          <p:nvPr/>
        </p:nvCxnSpPr>
        <p:spPr>
          <a:xfrm flipV="1">
            <a:off x="9260040" y="3553456"/>
            <a:ext cx="1620487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384348-C73E-45E0-BBC4-30AD9AB74497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705026" y="3646166"/>
            <a:ext cx="545604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18A9A5E-FDCA-490F-AF04-C085A1085FB4}"/>
              </a:ext>
            </a:extLst>
          </p:cNvPr>
          <p:cNvSpPr txBox="1"/>
          <p:nvPr/>
        </p:nvSpPr>
        <p:spPr>
          <a:xfrm>
            <a:off x="7432421" y="2881381"/>
            <a:ext cx="15366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getAddressBookMode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7E984A-4AC6-4475-A3A8-3CCE15CD39B7}"/>
              </a:ext>
            </a:extLst>
          </p:cNvPr>
          <p:cNvSpPr txBox="1"/>
          <p:nvPr/>
        </p:nvSpPr>
        <p:spPr>
          <a:xfrm>
            <a:off x="9311092" y="2922745"/>
            <a:ext cx="15366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getAppMode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0A71AD-1528-4F4C-B260-1E98CB692CB4}"/>
              </a:ext>
            </a:extLst>
          </p:cNvPr>
          <p:cNvSpPr txBox="1"/>
          <p:nvPr/>
        </p:nvSpPr>
        <p:spPr>
          <a:xfrm>
            <a:off x="3818452" y="3381345"/>
            <a:ext cx="1806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AppMode.Modes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F8A021-8E66-4F2E-867F-40294BFD7813}"/>
              </a:ext>
            </a:extLst>
          </p:cNvPr>
          <p:cNvSpPr/>
          <p:nvPr/>
        </p:nvSpPr>
        <p:spPr>
          <a:xfrm>
            <a:off x="7354275" y="3926711"/>
            <a:ext cx="163725" cy="740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17FF5E5-B4DE-461B-A978-6DB840965389}"/>
              </a:ext>
            </a:extLst>
          </p:cNvPr>
          <p:cNvCxnSpPr>
            <a:cxnSpLocks/>
          </p:cNvCxnSpPr>
          <p:nvPr/>
        </p:nvCxnSpPr>
        <p:spPr>
          <a:xfrm>
            <a:off x="3697769" y="4092879"/>
            <a:ext cx="3622448" cy="104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B9EF6D7-8E40-4AF3-BB32-F6CEA80DE3FF}"/>
              </a:ext>
            </a:extLst>
          </p:cNvPr>
          <p:cNvCxnSpPr>
            <a:cxnSpLocks/>
          </p:cNvCxnSpPr>
          <p:nvPr/>
        </p:nvCxnSpPr>
        <p:spPr>
          <a:xfrm>
            <a:off x="3691252" y="4636767"/>
            <a:ext cx="37570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C3CE14E-A7C8-4EE8-A90E-538BBBBAB980}"/>
              </a:ext>
            </a:extLst>
          </p:cNvPr>
          <p:cNvSpPr txBox="1"/>
          <p:nvPr/>
        </p:nvSpPr>
        <p:spPr>
          <a:xfrm>
            <a:off x="3593967" y="3851250"/>
            <a:ext cx="30228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isValidMode</a:t>
            </a:r>
            <a:r>
              <a:rPr lang="en-US" dirty="0"/>
              <a:t>(</a:t>
            </a:r>
            <a:r>
              <a:rPr lang="en-US" dirty="0" err="1"/>
              <a:t>AppMode.Modes</a:t>
            </a:r>
            <a:r>
              <a:rPr lang="en-US" dirty="0"/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E6BA9F-0506-42A0-86CE-CA92682D5E25}"/>
              </a:ext>
            </a:extLst>
          </p:cNvPr>
          <p:cNvSpPr txBox="1"/>
          <p:nvPr/>
        </p:nvSpPr>
        <p:spPr>
          <a:xfrm>
            <a:off x="4804837" y="4380179"/>
            <a:ext cx="9165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isValidMode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93AFF5-B8F6-4AAA-81BC-8B711AEB8B97}"/>
              </a:ext>
            </a:extLst>
          </p:cNvPr>
          <p:cNvSpPr/>
          <p:nvPr/>
        </p:nvSpPr>
        <p:spPr>
          <a:xfrm>
            <a:off x="1983011" y="4878516"/>
            <a:ext cx="9829797" cy="262043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459AC36-B7E1-475D-B31B-002469DA8A57}"/>
              </a:ext>
            </a:extLst>
          </p:cNvPr>
          <p:cNvCxnSpPr>
            <a:cxnSpLocks/>
          </p:cNvCxnSpPr>
          <p:nvPr/>
        </p:nvCxnSpPr>
        <p:spPr>
          <a:xfrm>
            <a:off x="1983011" y="6084567"/>
            <a:ext cx="98297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1" name="Rectangle: Single Corner Snipped 100">
            <a:extLst>
              <a:ext uri="{FF2B5EF4-FFF2-40B4-BE49-F238E27FC236}">
                <a16:creationId xmlns:a16="http://schemas.microsoft.com/office/drawing/2014/main" id="{48B106E1-7D37-4421-8148-DF786A633EF1}"/>
              </a:ext>
            </a:extLst>
          </p:cNvPr>
          <p:cNvSpPr/>
          <p:nvPr/>
        </p:nvSpPr>
        <p:spPr>
          <a:xfrm rot="10800000" flipH="1">
            <a:off x="1983007" y="4873828"/>
            <a:ext cx="1371600" cy="296337"/>
          </a:xfrm>
          <a:prstGeom prst="snip1Rect">
            <a:avLst>
              <a:gd name="adj" fmla="val 429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97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79322A-C183-4F4E-83B0-364727103FC8}"/>
              </a:ext>
            </a:extLst>
          </p:cNvPr>
          <p:cNvSpPr txBox="1"/>
          <p:nvPr/>
        </p:nvSpPr>
        <p:spPr>
          <a:xfrm>
            <a:off x="2315729" y="4929783"/>
            <a:ext cx="9165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isValidMode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19781-4847-4CE0-B0FC-43D4B76F126F}"/>
              </a:ext>
            </a:extLst>
          </p:cNvPr>
          <p:cNvSpPr txBox="1"/>
          <p:nvPr/>
        </p:nvSpPr>
        <p:spPr>
          <a:xfrm>
            <a:off x="2050475" y="4923018"/>
            <a:ext cx="2021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934D4D-65F4-49BE-A4FF-FA3CAF6871AD}"/>
              </a:ext>
            </a:extLst>
          </p:cNvPr>
          <p:cNvSpPr txBox="1"/>
          <p:nvPr/>
        </p:nvSpPr>
        <p:spPr>
          <a:xfrm>
            <a:off x="1997794" y="5200949"/>
            <a:ext cx="5099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[TRUE]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3233DA9-6895-4099-9C92-3363DF08915C}"/>
              </a:ext>
            </a:extLst>
          </p:cNvPr>
          <p:cNvSpPr txBox="1"/>
          <p:nvPr/>
        </p:nvSpPr>
        <p:spPr>
          <a:xfrm>
            <a:off x="1951555" y="6125848"/>
            <a:ext cx="6094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[FALSE]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DC1F5B-D540-4CA9-BA94-1572769A3274}"/>
              </a:ext>
            </a:extLst>
          </p:cNvPr>
          <p:cNvSpPr txBox="1"/>
          <p:nvPr/>
        </p:nvSpPr>
        <p:spPr>
          <a:xfrm>
            <a:off x="7291452" y="583622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9" name="Rectangle 62">
            <a:extLst>
              <a:ext uri="{FF2B5EF4-FFF2-40B4-BE49-F238E27FC236}">
                <a16:creationId xmlns:a16="http://schemas.microsoft.com/office/drawing/2014/main" id="{5070CE4C-1F58-4BF0-8E44-6C98D6918506}"/>
              </a:ext>
            </a:extLst>
          </p:cNvPr>
          <p:cNvSpPr/>
          <p:nvPr/>
        </p:nvSpPr>
        <p:spPr>
          <a:xfrm>
            <a:off x="8612407" y="6167978"/>
            <a:ext cx="2964784" cy="332619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InvalidCommandModeException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EFB58C7-4A74-4D48-AF32-891724402243}"/>
              </a:ext>
            </a:extLst>
          </p:cNvPr>
          <p:cNvCxnSpPr>
            <a:cxnSpLocks/>
          </p:cNvCxnSpPr>
          <p:nvPr/>
        </p:nvCxnSpPr>
        <p:spPr>
          <a:xfrm>
            <a:off x="9710335" y="6500597"/>
            <a:ext cx="0" cy="72697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141475-C6BB-46A9-BE9E-0987DEC43D24}"/>
              </a:ext>
            </a:extLst>
          </p:cNvPr>
          <p:cNvSpPr/>
          <p:nvPr/>
        </p:nvSpPr>
        <p:spPr>
          <a:xfrm>
            <a:off x="9629139" y="6661701"/>
            <a:ext cx="152476" cy="409918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3D8E7B2-6E0C-4667-B4CC-BF70B480C320}"/>
              </a:ext>
            </a:extLst>
          </p:cNvPr>
          <p:cNvCxnSpPr>
            <a:cxnSpLocks/>
          </p:cNvCxnSpPr>
          <p:nvPr/>
        </p:nvCxnSpPr>
        <p:spPr>
          <a:xfrm>
            <a:off x="3674363" y="7062019"/>
            <a:ext cx="5906139" cy="96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19D4829-E2B0-4AB7-8152-0BCAA9EF8367}"/>
              </a:ext>
            </a:extLst>
          </p:cNvPr>
          <p:cNvSpPr txBox="1"/>
          <p:nvPr/>
        </p:nvSpPr>
        <p:spPr>
          <a:xfrm>
            <a:off x="9580497" y="715221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B05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55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Yeong Yu Heng</cp:lastModifiedBy>
  <cp:revision>114</cp:revision>
  <dcterms:created xsi:type="dcterms:W3CDTF">2016-07-22T14:33:02Z</dcterms:created>
  <dcterms:modified xsi:type="dcterms:W3CDTF">2019-04-15T07:56:06Z</dcterms:modified>
</cp:coreProperties>
</file>