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BAD39-4601-4F3C-9F13-A287D877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13" y="0"/>
            <a:ext cx="7018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E959F-8F5D-47DC-B576-337DF46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43" y="2332235"/>
            <a:ext cx="7609313" cy="21935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664140C-DAC4-42B6-BD9F-783028D2899B}"/>
              </a:ext>
            </a:extLst>
          </p:cNvPr>
          <p:cNvSpPr/>
          <p:nvPr/>
        </p:nvSpPr>
        <p:spPr>
          <a:xfrm rot="11678075">
            <a:off x="3975975" y="2544498"/>
            <a:ext cx="805055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D647-D1B6-421B-ADE7-8E5AA6C7DA69}"/>
              </a:ext>
            </a:extLst>
          </p:cNvPr>
          <p:cNvSpPr txBox="1"/>
          <p:nvPr/>
        </p:nvSpPr>
        <p:spPr>
          <a:xfrm>
            <a:off x="4744379" y="282647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 password or space</a:t>
            </a:r>
          </a:p>
        </p:txBody>
      </p:sp>
    </p:spTree>
    <p:extLst>
      <p:ext uri="{BB962C8B-B14F-4D97-AF65-F5344CB8AC3E}">
        <p14:creationId xmlns:p14="http://schemas.microsoft.com/office/powerpoint/2010/main" val="29892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A66EB6-3888-4F19-8FF7-8B1AE299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13" y="0"/>
            <a:ext cx="701877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734761" y="167693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13920342">
            <a:off x="2766015" y="237577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3032473" y="3137566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decrypt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490AA-91A1-47D8-8A70-385EACC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00" y="0"/>
            <a:ext cx="7028199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3436360">
            <a:off x="4181537" y="5286307"/>
            <a:ext cx="805055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886146" y="5624043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decrypt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1947F-83D9-4579-A64B-04F6F3B6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22" y="2326792"/>
            <a:ext cx="7614756" cy="220441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E5432EA-D059-43AB-841C-A057D71ED008}"/>
              </a:ext>
            </a:extLst>
          </p:cNvPr>
          <p:cNvSpPr/>
          <p:nvPr/>
        </p:nvSpPr>
        <p:spPr>
          <a:xfrm rot="11431910">
            <a:off x="3967013" y="267106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8CAB5-FCF4-4D3C-8FE3-A236972A6A3A}"/>
              </a:ext>
            </a:extLst>
          </p:cNvPr>
          <p:cNvSpPr txBox="1"/>
          <p:nvPr/>
        </p:nvSpPr>
        <p:spPr>
          <a:xfrm>
            <a:off x="5068085" y="281642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a number</a:t>
            </a:r>
          </a:p>
        </p:txBody>
      </p:sp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1F7D2-38A8-4F7D-92DF-57A3951D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27" y="0"/>
            <a:ext cx="6983146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6FCE29-F023-43A3-837A-13B1BCE99349}"/>
              </a:ext>
            </a:extLst>
          </p:cNvPr>
          <p:cNvSpPr/>
          <p:nvPr/>
        </p:nvSpPr>
        <p:spPr>
          <a:xfrm rot="9589304">
            <a:off x="3426892" y="4492076"/>
            <a:ext cx="1363446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2B8A6-8FD2-4CB7-8770-F842AD995BA3}"/>
              </a:ext>
            </a:extLst>
          </p:cNvPr>
          <p:cNvSpPr txBox="1"/>
          <p:nvPr/>
        </p:nvSpPr>
        <p:spPr>
          <a:xfrm>
            <a:off x="4855434" y="4227010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is not within the range of number</a:t>
            </a:r>
          </a:p>
          <a:p>
            <a:r>
              <a:rPr lang="en-SG" dirty="0">
                <a:solidFill>
                  <a:schemeClr val="bg1"/>
                </a:solidFill>
              </a:rPr>
              <a:t>of documents in PDF++.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D83791-934A-4555-9C76-FFA903445E8E}"/>
              </a:ext>
            </a:extLst>
          </p:cNvPr>
          <p:cNvSpPr/>
          <p:nvPr/>
        </p:nvSpPr>
        <p:spPr>
          <a:xfrm>
            <a:off x="2734761" y="167693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5E5089-E0E4-4F62-B324-A2F77B66EB2E}"/>
              </a:ext>
            </a:extLst>
          </p:cNvPr>
          <p:cNvSpPr/>
          <p:nvPr/>
        </p:nvSpPr>
        <p:spPr>
          <a:xfrm rot="13920342">
            <a:off x="2515949" y="2908876"/>
            <a:ext cx="2863762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AC59E-D4BD-4949-8C54-A5A4B64E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70" y="0"/>
            <a:ext cx="6993059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636C36-2329-437C-8982-FDC0C062CDCE}"/>
              </a:ext>
            </a:extLst>
          </p:cNvPr>
          <p:cNvSpPr/>
          <p:nvPr/>
        </p:nvSpPr>
        <p:spPr>
          <a:xfrm>
            <a:off x="5137719" y="1279986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A8312B-58C2-4B61-9C1D-5BFB11EFB3A8}"/>
              </a:ext>
            </a:extLst>
          </p:cNvPr>
          <p:cNvSpPr/>
          <p:nvPr/>
        </p:nvSpPr>
        <p:spPr>
          <a:xfrm rot="13920342">
            <a:off x="5246195" y="189376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37B39-0CFC-4319-B269-C6FF43E03AA2}"/>
              </a:ext>
            </a:extLst>
          </p:cNvPr>
          <p:cNvSpPr txBox="1"/>
          <p:nvPr/>
        </p:nvSpPr>
        <p:spPr>
          <a:xfrm>
            <a:off x="5612640" y="2558502"/>
            <a:ext cx="330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Decryption on non-encrypted file</a:t>
            </a:r>
          </a:p>
        </p:txBody>
      </p:sp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17FC8-A70A-4CC5-A1D8-CF1F34E9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68" y="0"/>
            <a:ext cx="7054663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902DD0-9415-4D6E-954D-886911258D0C}"/>
              </a:ext>
            </a:extLst>
          </p:cNvPr>
          <p:cNvSpPr/>
          <p:nvPr/>
        </p:nvSpPr>
        <p:spPr>
          <a:xfrm rot="8454405">
            <a:off x="4952298" y="4310741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3DE3A-E120-42B0-9B1A-D6ADD07699CB}"/>
              </a:ext>
            </a:extLst>
          </p:cNvPr>
          <p:cNvSpPr txBox="1"/>
          <p:nvPr/>
        </p:nvSpPr>
        <p:spPr>
          <a:xfrm>
            <a:off x="5911602" y="3759178"/>
            <a:ext cx="3167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 password entered does not</a:t>
            </a:r>
          </a:p>
          <a:p>
            <a:r>
              <a:rPr lang="en-SG" dirty="0">
                <a:solidFill>
                  <a:schemeClr val="bg1"/>
                </a:solidFill>
              </a:rPr>
              <a:t>match with the password of the</a:t>
            </a:r>
          </a:p>
          <a:p>
            <a:r>
              <a:rPr lang="en-SG" dirty="0">
                <a:solidFill>
                  <a:schemeClr val="bg1"/>
                </a:solidFill>
              </a:rPr>
              <a:t>encrypted fail</a:t>
            </a:r>
          </a:p>
        </p:txBody>
      </p:sp>
    </p:spTree>
    <p:extLst>
      <p:ext uri="{BB962C8B-B14F-4D97-AF65-F5344CB8AC3E}">
        <p14:creationId xmlns:p14="http://schemas.microsoft.com/office/powerpoint/2010/main" val="423017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83D97-571C-4EE0-BB71-71D3CCB2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82" y="0"/>
            <a:ext cx="701363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08FC6F6-8C00-413E-89A6-0B7CC3425E18}"/>
              </a:ext>
            </a:extLst>
          </p:cNvPr>
          <p:cNvSpPr/>
          <p:nvPr/>
        </p:nvSpPr>
        <p:spPr>
          <a:xfrm>
            <a:off x="5088103" y="2251093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8490E7-2D18-42D6-9CEE-1ED81A6CC8FF}"/>
              </a:ext>
            </a:extLst>
          </p:cNvPr>
          <p:cNvSpPr/>
          <p:nvPr/>
        </p:nvSpPr>
        <p:spPr>
          <a:xfrm rot="13920342">
            <a:off x="5196579" y="2864873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E2D4C-18F0-4D1D-B92E-4462539C5BFE}"/>
              </a:ext>
            </a:extLst>
          </p:cNvPr>
          <p:cNvSpPr txBox="1"/>
          <p:nvPr/>
        </p:nvSpPr>
        <p:spPr>
          <a:xfrm>
            <a:off x="5563024" y="3529609"/>
            <a:ext cx="341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Upon successful decryption of file,</a:t>
            </a:r>
          </a:p>
          <a:p>
            <a:r>
              <a:rPr lang="en-SG" dirty="0">
                <a:solidFill>
                  <a:schemeClr val="bg1"/>
                </a:solidFill>
              </a:rPr>
              <a:t>the lock icon disappears</a:t>
            </a:r>
          </a:p>
        </p:txBody>
      </p:sp>
    </p:spTree>
    <p:extLst>
      <p:ext uri="{BB962C8B-B14F-4D97-AF65-F5344CB8AC3E}">
        <p14:creationId xmlns:p14="http://schemas.microsoft.com/office/powerpoint/2010/main" val="376624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0A340-9363-4213-9ECC-C4915999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0" y="2714847"/>
            <a:ext cx="4170374" cy="11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16</cp:revision>
  <dcterms:created xsi:type="dcterms:W3CDTF">2019-04-01T15:28:28Z</dcterms:created>
  <dcterms:modified xsi:type="dcterms:W3CDTF">2019-04-14T09:19:16Z</dcterms:modified>
</cp:coreProperties>
</file>