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A3E3-2DC6-1246-8166-FC30D8D89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FF6BD-C034-4049-9EA0-39F35FC07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D6527-827C-E94A-B7A6-E2DA6C8A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FA3E2-9EEF-2142-AA12-33B44CA1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5AF0-B875-6B46-9A6B-2AE05E47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F042-2A08-5A48-B1EC-47523F77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5189A-EC8E-DA42-87ED-D26B1E496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7DC53-88A0-2C4C-8EEE-57983978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72F9-C627-A44A-860B-E768D679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C90FE-AAB9-9647-BC7D-9B0E261E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0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D80AA-862D-3049-A18B-B7A7875DA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89A57-33FB-4A48-997E-75D14E40A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E9E37-0B94-C048-B3C1-01EE8024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6ACD3-022C-AB4F-803E-4F74942E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00354-D1D2-F742-9D6B-55D570F8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5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C82A-BB2E-5E4A-890A-E8DEE301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CEE8-C476-9F4B-BC6C-1354CD2C6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1ECCE-F4A8-F749-94D2-76163216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E40F2-C3F6-7044-84DE-D6B91014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78635-FB39-634F-91D5-3F97AB7E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1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9ABE-54B1-E24C-9FA9-04428D3A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F44A1-E562-4548-A85C-A386BF175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919BC-A9AD-CE4A-9877-90E2BBE8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FA324-A348-A140-958A-D4E38489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29FE4-B079-4142-B9BB-B5068C5F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F189-4187-8F48-9B91-C28312AE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EC54-8919-1141-B342-2B9DD3B03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B7EAF-6F7B-4F45-A7F8-A82789780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381BF-B524-FA4C-B9A1-B161B505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8AC6D-248A-CD4F-AF37-06D4B5AF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D41F6-6815-244D-8D84-6C7D5561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2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A585-D4F0-CA46-8E9C-236DC3BF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BA7A-F137-1E4F-B914-6C28A21B1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427EC-2F9A-184F-A947-336211074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30DD4-26C1-0D42-B443-D57A115E7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24E6A-0397-704E-B45F-8D8CAE7B5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ED2D2-86CF-EC42-A189-0D23A5A7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E3F19-0948-9D49-959B-A29EF4B5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161D8-87F8-5F46-841D-1AEFE339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6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8BB2-6EDB-B048-8911-2CD9D6A1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6FBE5-06C8-574E-9B35-DD834C26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F67D6-DB67-3942-BD93-AB1678C4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2F7E2-1EAE-3647-BFEE-462A51D1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0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14367-7DAA-CE4F-8DAE-F8BAEC94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C4CC6-6E98-8544-928B-F6BEDB91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38ED2-BE5C-7C42-8B4B-7E9AD6C6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0FD2-E261-D945-8FB7-D6757F3B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404E6-A408-764C-B575-C1DC2C05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41886-932F-554C-9B5A-08C7DE4F2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B77EA-1C3B-CF49-886A-16A066B1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AABFD-5FF9-054E-8551-ED98542B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6B39C-D5DF-A645-B228-4DEC39FB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8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9171-57B5-0F4B-85C4-76664143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EBEC5-0854-7046-BA69-1EFDA379E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8953D-67E3-B04D-8512-372A0B2D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A71F3-B137-2141-8556-35D52A36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78B-3686-2740-BCAD-F1BC3F7551A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5452B-0508-8E44-AD2A-7DB4B07E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3E6C4-FFAE-9F40-88B5-9A19FE68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5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431BE-4C0A-8847-B4EC-E1608620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66815-BBAA-CA4E-9C54-31CF6C563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23865-6663-8F4A-8063-6DAFB4750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7378B-3686-2740-BCAD-F1BC3F7551A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7ACA4-9FE4-0A46-A2CE-20F2F7AC6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58DF5-73E8-E446-A295-E6F5F43C4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28DAE-8E2E-E54D-B406-0950F1A4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8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8A8667-41BD-3D42-A8F1-E1B10A2EFBD5}"/>
              </a:ext>
            </a:extLst>
          </p:cNvPr>
          <p:cNvSpPr/>
          <p:nvPr/>
        </p:nvSpPr>
        <p:spPr>
          <a:xfrm>
            <a:off x="1539651" y="2500981"/>
            <a:ext cx="2158410" cy="606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EditCommand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8819FF-441C-EC45-B01A-1EA645086DE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698061" y="2804009"/>
            <a:ext cx="20520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9C46DF-9EE2-F446-A5E3-9D21F734A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875" y="1565557"/>
            <a:ext cx="4319360" cy="24674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4BF475-F00D-3C44-B82C-C6D185E45415}"/>
              </a:ext>
            </a:extLst>
          </p:cNvPr>
          <p:cNvSpPr txBox="1"/>
          <p:nvPr/>
        </p:nvSpPr>
        <p:spPr>
          <a:xfrm>
            <a:off x="3990456" y="2496232"/>
            <a:ext cx="146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directory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6F49D-220E-564C-98F0-1B99496334AC}"/>
              </a:ext>
            </a:extLst>
          </p:cNvPr>
          <p:cNvSpPr txBox="1"/>
          <p:nvPr/>
        </p:nvSpPr>
        <p:spPr>
          <a:xfrm>
            <a:off x="3990456" y="2799260"/>
            <a:ext cx="146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for </a:t>
            </a:r>
            <a:r>
              <a:rPr lang="en-US" sz="1400" dirty="0" err="1"/>
              <a:t>z.pdf</a:t>
            </a:r>
            <a:endParaRPr lang="en-US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0CB61A-ADEB-8842-AFC8-8B8AD79FB069}"/>
              </a:ext>
            </a:extLst>
          </p:cNvPr>
          <p:cNvSpPr/>
          <p:nvPr/>
        </p:nvSpPr>
        <p:spPr>
          <a:xfrm>
            <a:off x="4579078" y="2217750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38E5001-1F7B-5A44-A75B-1BFE3E6E5BAF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2618857" y="3107037"/>
            <a:ext cx="3130021" cy="59516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1C0894E-33FE-4949-B034-2762BDA3A1EE}"/>
              </a:ext>
            </a:extLst>
          </p:cNvPr>
          <p:cNvSpPr/>
          <p:nvPr/>
        </p:nvSpPr>
        <p:spPr>
          <a:xfrm>
            <a:off x="3458464" y="3306034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D13F0A-EF29-B748-8FAA-55611414EF52}"/>
              </a:ext>
            </a:extLst>
          </p:cNvPr>
          <p:cNvSpPr txBox="1"/>
          <p:nvPr/>
        </p:nvSpPr>
        <p:spPr>
          <a:xfrm>
            <a:off x="3709808" y="3359197"/>
            <a:ext cx="1882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file does not exist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367536-DE14-B144-AE15-5363A6232605}"/>
              </a:ext>
            </a:extLst>
          </p:cNvPr>
          <p:cNvSpPr txBox="1"/>
          <p:nvPr/>
        </p:nvSpPr>
        <p:spPr>
          <a:xfrm>
            <a:off x="2966484" y="888449"/>
            <a:ext cx="542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CASE 1: No Duplicate </a:t>
            </a:r>
            <a:r>
              <a:rPr lang="en-US" sz="2800" dirty="0" err="1"/>
              <a:t>z.pdf</a:t>
            </a:r>
            <a:endParaRPr lang="en-US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EB2F0C-5533-C248-AD0F-3CB14E33EEC1}"/>
              </a:ext>
            </a:extLst>
          </p:cNvPr>
          <p:cNvCxnSpPr>
            <a:cxnSpLocks/>
          </p:cNvCxnSpPr>
          <p:nvPr/>
        </p:nvCxnSpPr>
        <p:spPr>
          <a:xfrm>
            <a:off x="1949004" y="3107037"/>
            <a:ext cx="0" cy="1624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1B30356-CFD1-B743-AE30-546E57D0616A}"/>
              </a:ext>
            </a:extLst>
          </p:cNvPr>
          <p:cNvSpPr/>
          <p:nvPr/>
        </p:nvSpPr>
        <p:spPr>
          <a:xfrm>
            <a:off x="2048312" y="4286932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755DFA-98B9-E44F-AB53-EF155B2013EA}"/>
              </a:ext>
            </a:extLst>
          </p:cNvPr>
          <p:cNvSpPr txBox="1"/>
          <p:nvPr/>
        </p:nvSpPr>
        <p:spPr>
          <a:xfrm>
            <a:off x="2236462" y="4281412"/>
            <a:ext cx="146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proceed to edit</a:t>
            </a:r>
          </a:p>
        </p:txBody>
      </p:sp>
    </p:spTree>
    <p:extLst>
      <p:ext uri="{BB962C8B-B14F-4D97-AF65-F5344CB8AC3E}">
        <p14:creationId xmlns:p14="http://schemas.microsoft.com/office/powerpoint/2010/main" val="298464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9F06C4-923B-1845-97CA-633B1CBD3D3E}"/>
              </a:ext>
            </a:extLst>
          </p:cNvPr>
          <p:cNvSpPr/>
          <p:nvPr/>
        </p:nvSpPr>
        <p:spPr>
          <a:xfrm>
            <a:off x="1539651" y="2500981"/>
            <a:ext cx="2158410" cy="606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EditCommand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84BB54-3B4E-EC4F-937C-34239D3CA66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698061" y="2804009"/>
            <a:ext cx="20520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ED70424-7670-AB40-B913-41DDE70D6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875" y="1576747"/>
            <a:ext cx="4319360" cy="24450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286565-C5E4-E64A-9445-EEE8992F978F}"/>
              </a:ext>
            </a:extLst>
          </p:cNvPr>
          <p:cNvSpPr txBox="1"/>
          <p:nvPr/>
        </p:nvSpPr>
        <p:spPr>
          <a:xfrm>
            <a:off x="3990456" y="2496232"/>
            <a:ext cx="146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directory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BF3A3-46D9-9044-9B6A-817A69EFA26B}"/>
              </a:ext>
            </a:extLst>
          </p:cNvPr>
          <p:cNvSpPr txBox="1"/>
          <p:nvPr/>
        </p:nvSpPr>
        <p:spPr>
          <a:xfrm>
            <a:off x="3990456" y="2799260"/>
            <a:ext cx="146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for </a:t>
            </a:r>
            <a:r>
              <a:rPr lang="en-US" sz="1400" dirty="0" err="1"/>
              <a:t>z.pdf</a:t>
            </a:r>
            <a:endParaRPr lang="en-US" sz="1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6F5856-ED26-2845-AD8F-39061111464F}"/>
              </a:ext>
            </a:extLst>
          </p:cNvPr>
          <p:cNvSpPr/>
          <p:nvPr/>
        </p:nvSpPr>
        <p:spPr>
          <a:xfrm>
            <a:off x="4579078" y="2217750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920CF3E5-CFFE-9243-AA61-981692ABB64D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2618857" y="3107037"/>
            <a:ext cx="3130021" cy="59516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17CED7A-EEA0-C440-8098-81A69B5F91F3}"/>
              </a:ext>
            </a:extLst>
          </p:cNvPr>
          <p:cNvSpPr/>
          <p:nvPr/>
        </p:nvSpPr>
        <p:spPr>
          <a:xfrm>
            <a:off x="3458464" y="3306034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D88A0-F893-C949-A176-3B72D55FB24F}"/>
              </a:ext>
            </a:extLst>
          </p:cNvPr>
          <p:cNvSpPr txBox="1"/>
          <p:nvPr/>
        </p:nvSpPr>
        <p:spPr>
          <a:xfrm>
            <a:off x="3773602" y="3306036"/>
            <a:ext cx="146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file exists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4804C-297E-2B40-9F80-8F9CAA7E141C}"/>
              </a:ext>
            </a:extLst>
          </p:cNvPr>
          <p:cNvSpPr txBox="1"/>
          <p:nvPr/>
        </p:nvSpPr>
        <p:spPr>
          <a:xfrm>
            <a:off x="3458464" y="888449"/>
            <a:ext cx="431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CASE 2: Duplicate </a:t>
            </a:r>
            <a:r>
              <a:rPr lang="en-US" sz="2800" dirty="0" err="1"/>
              <a:t>z.pdf</a:t>
            </a:r>
            <a:endParaRPr lang="en-US" sz="28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D2E395-0BC4-AD4B-8F06-25D1DBFB705C}"/>
              </a:ext>
            </a:extLst>
          </p:cNvPr>
          <p:cNvSpPr/>
          <p:nvPr/>
        </p:nvSpPr>
        <p:spPr>
          <a:xfrm>
            <a:off x="998557" y="1926126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49ECE6-9B74-434A-9168-7D5DF3669DE1}"/>
              </a:ext>
            </a:extLst>
          </p:cNvPr>
          <p:cNvSpPr txBox="1"/>
          <p:nvPr/>
        </p:nvSpPr>
        <p:spPr>
          <a:xfrm>
            <a:off x="1207973" y="1909973"/>
            <a:ext cx="202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throw </a:t>
            </a:r>
            <a:r>
              <a:rPr lang="en-US" sz="1400" dirty="0" err="1">
                <a:latin typeface="Roboto Mono for Powerline" pitchFamily="2" charset="0"/>
                <a:ea typeface="Roboto Mono for Powerline" pitchFamily="2" charset="0"/>
              </a:rPr>
              <a:t>DuplicatePDF</a:t>
            </a:r>
            <a:endParaRPr lang="en-US" sz="1400" dirty="0">
              <a:latin typeface="Roboto Mono for Powerline" pitchFamily="2" charset="0"/>
              <a:ea typeface="Roboto Mono for Powerline" pitchFamily="2" charset="0"/>
            </a:endParaRPr>
          </a:p>
          <a:p>
            <a:pPr algn="ctr"/>
            <a:r>
              <a:rPr lang="en-US" sz="1400" dirty="0"/>
              <a:t>exception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B8A8255-86B3-B442-812D-409912193A7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78443" y="1837167"/>
            <a:ext cx="1384565" cy="1155179"/>
          </a:xfrm>
          <a:prstGeom prst="bentConnector3">
            <a:avLst>
              <a:gd name="adj1" fmla="val -4445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3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47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 Mono for Powerline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Prithivi Raj S/O Siva Kumar</dc:creator>
  <cp:lastModifiedBy>Prithivi Raj S/O Siva Kumar</cp:lastModifiedBy>
  <cp:revision>4</cp:revision>
  <dcterms:created xsi:type="dcterms:W3CDTF">2019-03-20T10:25:23Z</dcterms:created>
  <dcterms:modified xsi:type="dcterms:W3CDTF">2019-03-20T11:12:28Z</dcterms:modified>
</cp:coreProperties>
</file>