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F7B7-FC18-46EF-9A54-A57C298C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A3564-3A58-444A-8161-75ADAF67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E84B-38E4-423A-9B51-263AE550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31B4-F454-4E3E-858F-412A9EC6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2B52-4F9F-471B-821A-E442EB0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2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799F-AD8B-4B37-A107-DE36E9C8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FCF1C-27F1-4D4C-930E-861AC4D1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634-B410-4151-96ED-DBFFA7D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08BD-8E65-4C44-B87D-EC7808E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6BEB-768A-4692-A375-B8F39DE2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752DD-44DC-4AF2-9821-5DAA7537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4600-1E32-43B8-B65D-F864F1D8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AE36-2F99-42CA-8F66-57917CFE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8532-F9A6-48A1-B6A7-C54AF4A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49C6-9981-4B7C-B9CD-C0EC8254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9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9C1-9D7F-4815-B97B-37A028BF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256E-936A-4F5E-8248-0A20D451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5E2C-E157-4AAE-882D-FBA61E70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A181D-B99C-43AD-BB9A-AD11A02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F695-CBDF-447F-B901-5C734681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7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1CB8-ACBA-4059-AB46-ED2095FD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1281-7B73-4455-8D87-942353BB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AC1A-FF97-4309-AF4F-6EDC4C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212D-B8F2-42F6-AF4A-684318F3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FAC1-D82B-43EC-B0FB-66F4E4EE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192B-1E44-4305-92C4-191C0E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E328-2865-48E6-92ED-51100355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6165-BE6D-48E2-8B53-2ABCC2CD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4358-0127-483C-BF15-46C6DC4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1919-DB3F-4452-AB0E-31FF869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AB22-EF37-4F48-AF08-575C159A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1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CBD5-7910-46F9-9243-BCFEA25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715D-B57C-4A4B-862E-F7076979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2440-A0E9-4023-B3DB-034BB4C1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E2D01-B5A1-4EB8-AB5D-AA705146F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8EFFF-FBBA-4458-9178-3FACB53A3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79AF5-EAB1-4DAE-A76A-74A7DEE9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F0615-9365-4DB2-B305-66D7109B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17638-801E-43A2-84F4-CB5D64D3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7BE6-81AB-4554-A0D3-E10D69DA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2E81-2AB2-497E-8FCB-E2CEA304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F64B2-662B-4A59-AF82-CD2F3422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529C-3D85-482E-B8C0-5E1821D4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4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DA3A-FC8C-42AC-A116-7D69B09A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2044-3F1C-40C1-962C-63EB319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FFFD-8458-4A3B-826B-C3B7A037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9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073-3F4A-4665-9520-E856FC97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E65-ED51-49EF-AC69-87400AB2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CA417-5E45-43BB-891A-73D9D812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0DA4-07C7-4FC0-A13E-EDF95F14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41D6-026F-4B34-A6C1-B81DE23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B25AC-F1B2-45AE-9321-C3EF6320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6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2C2E-C596-4355-A653-ED286EF5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E94D9-ABAA-4C2D-AC24-89E72105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0804-E29F-4D49-BECF-0E3E16A8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EB1-E19D-473D-9C9B-BE41FA6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AC5D-D27E-482A-856D-50C40570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A6A2-77D2-4D72-B85A-FCA6269B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5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64775-07D6-4BAF-938C-07D75D71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AA53-B3E3-41A7-BD00-EEB4595B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37AC-F415-4367-A552-93FA61D1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0E6A-67CC-47E2-9374-C3CD2D5B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AB97-E523-4273-99D1-B4FE3BCB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3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AA5EED-79FF-4E9B-81D2-6ABEA281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53" y="0"/>
            <a:ext cx="7013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F0DBB4-B374-467D-B6FD-EF85599B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53" y="0"/>
            <a:ext cx="7013294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EDA7DF2-35F4-441E-B248-919740519327}"/>
              </a:ext>
            </a:extLst>
          </p:cNvPr>
          <p:cNvSpPr/>
          <p:nvPr/>
        </p:nvSpPr>
        <p:spPr>
          <a:xfrm>
            <a:off x="2700670" y="677475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3B7FB9-C208-4BB8-B3F8-1EA3E57A6DC9}"/>
              </a:ext>
            </a:extLst>
          </p:cNvPr>
          <p:cNvSpPr/>
          <p:nvPr/>
        </p:nvSpPr>
        <p:spPr>
          <a:xfrm rot="9754023">
            <a:off x="3021199" y="290604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094F-79C4-47BB-8FE3-E048EEBB5F0F}"/>
              </a:ext>
            </a:extLst>
          </p:cNvPr>
          <p:cNvSpPr txBox="1"/>
          <p:nvPr/>
        </p:nvSpPr>
        <p:spPr>
          <a:xfrm>
            <a:off x="4131233" y="30814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 of the file you wish to encrypt</a:t>
            </a:r>
          </a:p>
        </p:txBody>
      </p:sp>
    </p:spTree>
    <p:extLst>
      <p:ext uri="{BB962C8B-B14F-4D97-AF65-F5344CB8AC3E}">
        <p14:creationId xmlns:p14="http://schemas.microsoft.com/office/powerpoint/2010/main" val="274705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C40FB8-25CD-4E37-A6EA-9163DD6A8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"/>
          <a:stretch/>
        </p:blipFill>
        <p:spPr>
          <a:xfrm>
            <a:off x="2597020" y="0"/>
            <a:ext cx="6979371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209B3E4-6EF3-4E90-B270-38BD94DEDA62}"/>
              </a:ext>
            </a:extLst>
          </p:cNvPr>
          <p:cNvSpPr/>
          <p:nvPr/>
        </p:nvSpPr>
        <p:spPr>
          <a:xfrm rot="13436360">
            <a:off x="4181537" y="5286307"/>
            <a:ext cx="805055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265A2-86FE-49A6-85C2-02D8B3F81CB6}"/>
              </a:ext>
            </a:extLst>
          </p:cNvPr>
          <p:cNvSpPr txBox="1"/>
          <p:nvPr/>
        </p:nvSpPr>
        <p:spPr>
          <a:xfrm>
            <a:off x="4886146" y="5624043"/>
            <a:ext cx="443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Format: encrypt INDEX password/PASSWORD</a:t>
            </a:r>
          </a:p>
        </p:txBody>
      </p:sp>
    </p:spTree>
    <p:extLst>
      <p:ext uri="{BB962C8B-B14F-4D97-AF65-F5344CB8AC3E}">
        <p14:creationId xmlns:p14="http://schemas.microsoft.com/office/powerpoint/2010/main" val="151644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818A7-AD69-49A7-805F-7590A2C8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65" y="2324071"/>
            <a:ext cx="7603870" cy="220985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E5432EA-D059-43AB-841C-A057D71ED008}"/>
              </a:ext>
            </a:extLst>
          </p:cNvPr>
          <p:cNvSpPr/>
          <p:nvPr/>
        </p:nvSpPr>
        <p:spPr>
          <a:xfrm rot="11431910">
            <a:off x="3967012" y="2671065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8CAB5-FCF4-4D3C-8FE3-A236972A6A3A}"/>
              </a:ext>
            </a:extLst>
          </p:cNvPr>
          <p:cNvSpPr txBox="1"/>
          <p:nvPr/>
        </p:nvSpPr>
        <p:spPr>
          <a:xfrm>
            <a:off x="5068085" y="281642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Not a number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523BB-34E7-4681-9E02-A0B6561A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05" y="339067"/>
            <a:ext cx="4354400" cy="12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024C4-BA11-4DB5-A7BF-403A1E42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0"/>
            <a:ext cx="698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1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CC1F6-0BAD-4756-B55C-389B5107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701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0A340-9363-4213-9ECC-C49159997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0" y="2714847"/>
            <a:ext cx="4170374" cy="11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E959F-8F5D-47DC-B576-337DF46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43" y="2332235"/>
            <a:ext cx="7609313" cy="219352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664140C-DAC4-42B6-BD9F-783028D2899B}"/>
              </a:ext>
            </a:extLst>
          </p:cNvPr>
          <p:cNvSpPr/>
          <p:nvPr/>
        </p:nvSpPr>
        <p:spPr>
          <a:xfrm rot="11678075">
            <a:off x="3975975" y="2544498"/>
            <a:ext cx="805055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5D647-D1B6-421B-ADE7-8E5AA6C7DA69}"/>
              </a:ext>
            </a:extLst>
          </p:cNvPr>
          <p:cNvSpPr txBox="1"/>
          <p:nvPr/>
        </p:nvSpPr>
        <p:spPr>
          <a:xfrm>
            <a:off x="4744379" y="282647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 password or space</a:t>
            </a:r>
          </a:p>
        </p:txBody>
      </p:sp>
    </p:spTree>
    <p:extLst>
      <p:ext uri="{BB962C8B-B14F-4D97-AF65-F5344CB8AC3E}">
        <p14:creationId xmlns:p14="http://schemas.microsoft.com/office/powerpoint/2010/main" val="298929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WeiTang Lau</dc:creator>
  <cp:lastModifiedBy>WeiTang Lau</cp:lastModifiedBy>
  <cp:revision>9</cp:revision>
  <dcterms:created xsi:type="dcterms:W3CDTF">2019-04-01T15:28:28Z</dcterms:created>
  <dcterms:modified xsi:type="dcterms:W3CDTF">2019-04-14T08:31:59Z</dcterms:modified>
</cp:coreProperties>
</file>