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50" d="100"/>
          <a:sy n="50" d="100"/>
        </p:scale>
        <p:origin x="111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3E3-2DC6-1246-8166-FC30D8D89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FF6BD-C034-4049-9EA0-39F35FC0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6527-827C-E94A-B7A6-E2DA6C8A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A3E2-9EEF-2142-AA12-33B44CA1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5AF0-B875-6B46-9A6B-2AE05E47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F042-2A08-5A48-B1EC-47523F77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189A-EC8E-DA42-87ED-D26B1E49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DC53-88A0-2C4C-8EEE-57983978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72F9-C627-A44A-860B-E768D679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90FE-AAB9-9647-BC7D-9B0E261E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D80AA-862D-3049-A18B-B7A7875DA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89A57-33FB-4A48-997E-75D14E40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9E37-0B94-C048-B3C1-01EE8024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ACD3-022C-AB4F-803E-4F74942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0354-D1D2-F742-9D6B-55D570F8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82A-BB2E-5E4A-890A-E8DEE301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EE8-C476-9F4B-BC6C-1354CD2C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ECCE-F4A8-F749-94D2-76163216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40F2-C3F6-7044-84DE-D6B91014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8635-FB39-634F-91D5-3F97AB7E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9ABE-54B1-E24C-9FA9-04428D3A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44A1-E562-4548-A85C-A386BF17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19BC-A9AD-CE4A-9877-90E2BBE8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A324-A348-A140-958A-D4E38489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9FE4-B079-4142-B9BB-B5068C5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F189-4187-8F48-9B91-C28312AE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EC54-8919-1141-B342-2B9DD3B03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7EAF-6F7B-4F45-A7F8-A8278978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81BF-B524-FA4C-B9A1-B161B505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AC6D-248A-CD4F-AF37-06D4B5AF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D41F6-6815-244D-8D84-6C7D556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A585-D4F0-CA46-8E9C-236DC3BF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BA7A-F137-1E4F-B914-6C28A21B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427EC-2F9A-184F-A947-336211074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30DD4-26C1-0D42-B443-D57A115E7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24E6A-0397-704E-B45F-8D8CAE7B5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ED2D2-86CF-EC42-A189-0D23A5A7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E3F19-0948-9D49-959B-A29EF4B5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161D8-87F8-5F46-841D-1AEFE339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8BB2-6EDB-B048-8911-2CD9D6A1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6FBE5-06C8-574E-9B35-DD834C26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F67D6-DB67-3942-BD93-AB1678C4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2F7E2-1EAE-3647-BFEE-462A51D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14367-7DAA-CE4F-8DAE-F8BAEC9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4CC6-6E98-8544-928B-F6BEDB91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38ED2-BE5C-7C42-8B4B-7E9AD6C6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0FD2-E261-D945-8FB7-D6757F3B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04E6-A408-764C-B575-C1DC2C05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41886-932F-554C-9B5A-08C7DE4F2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77EA-1C3B-CF49-886A-16A066B1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ABFD-5FF9-054E-8551-ED98542B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B39C-D5DF-A645-B228-4DEC39FB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9171-57B5-0F4B-85C4-76664143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BEC5-0854-7046-BA69-1EFDA379E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953D-67E3-B04D-8512-372A0B2D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A71F3-B137-2141-8556-35D52A36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452B-0508-8E44-AD2A-7DB4B07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3E6C4-FFAE-9F40-88B5-9A19FE68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431BE-4C0A-8847-B4EC-E1608620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66815-BBAA-CA4E-9C54-31CF6C5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3865-6663-8F4A-8063-6DAFB475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78B-3686-2740-BCAD-F1BC3F7551A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ACA4-9FE4-0A46-A2CE-20F2F7AC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8DF5-73E8-E446-A295-E6F5F43C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53E1E60-7189-40A8-A5E3-E2E77C1DE2F8}"/>
              </a:ext>
            </a:extLst>
          </p:cNvPr>
          <p:cNvGrpSpPr/>
          <p:nvPr/>
        </p:nvGrpSpPr>
        <p:grpSpPr>
          <a:xfrm>
            <a:off x="964630" y="460779"/>
            <a:ext cx="12229329" cy="5628950"/>
            <a:chOff x="964630" y="460779"/>
            <a:chExt cx="12229329" cy="56289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C08A61-1FDD-467A-99BC-28165A4DDA41}"/>
                </a:ext>
              </a:extLst>
            </p:cNvPr>
            <p:cNvSpPr txBox="1"/>
            <p:nvPr/>
          </p:nvSpPr>
          <p:spPr>
            <a:xfrm>
              <a:off x="4227867" y="460779"/>
              <a:ext cx="5422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/>
                <a:t>MoveCommand</a:t>
              </a:r>
              <a:r>
                <a:rPr lang="en-US" sz="2800" i="1" dirty="0"/>
                <a:t> Execution Process</a:t>
              </a:r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61459B91-2512-46DB-9844-1CF74CEB2ED8}"/>
                </a:ext>
              </a:extLst>
            </p:cNvPr>
            <p:cNvSpPr/>
            <p:nvPr/>
          </p:nvSpPr>
          <p:spPr>
            <a:xfrm>
              <a:off x="1093509" y="1039156"/>
              <a:ext cx="1615218" cy="967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 Valid Index</a:t>
              </a:r>
              <a:endParaRPr lang="en-SG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77F46D-32EA-4852-93C4-EB43217275BE}"/>
                </a:ext>
              </a:extLst>
            </p:cNvPr>
            <p:cNvSpPr/>
            <p:nvPr/>
          </p:nvSpPr>
          <p:spPr>
            <a:xfrm>
              <a:off x="1036516" y="5208894"/>
              <a:ext cx="1729203" cy="5959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Throw </a:t>
              </a:r>
              <a:r>
                <a:rPr lang="en-US" sz="1400" b="1" dirty="0" err="1"/>
                <a:t>CommandException</a:t>
              </a:r>
              <a:endParaRPr lang="en-SG" sz="1400" b="1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B25B213-17BD-473F-AB27-DA526EFD534A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1901118" y="2006565"/>
              <a:ext cx="0" cy="32023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992F4E-7397-4DCD-A69B-7DFF6FB317F1}"/>
                </a:ext>
              </a:extLst>
            </p:cNvPr>
            <p:cNvSpPr txBox="1"/>
            <p:nvPr/>
          </p:nvSpPr>
          <p:spPr>
            <a:xfrm>
              <a:off x="2662346" y="1199249"/>
              <a:ext cx="67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Pass</a:t>
              </a:r>
              <a:endParaRPr lang="en-SG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0E03C6-C457-40F4-98E7-AEC84390ABBF}"/>
                </a:ext>
              </a:extLst>
            </p:cNvPr>
            <p:cNvSpPr txBox="1"/>
            <p:nvPr/>
          </p:nvSpPr>
          <p:spPr>
            <a:xfrm>
              <a:off x="1453199" y="2001670"/>
              <a:ext cx="67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Fail</a:t>
              </a:r>
              <a:endParaRPr lang="en-SG" sz="16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3B2AF3-B179-4140-A157-87C0553BF37C}"/>
                </a:ext>
              </a:extLst>
            </p:cNvPr>
            <p:cNvSpPr/>
            <p:nvPr/>
          </p:nvSpPr>
          <p:spPr>
            <a:xfrm>
              <a:off x="3576098" y="1211263"/>
              <a:ext cx="1615218" cy="6164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Get Pdf object based on index</a:t>
              </a:r>
              <a:endParaRPr lang="en-SG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019E44-AEFB-4C37-9A6F-79520B03BEE1}"/>
                </a:ext>
              </a:extLst>
            </p:cNvPr>
            <p:cNvCxnSpPr>
              <a:cxnSpLocks/>
              <a:stCxn id="2" idx="3"/>
              <a:endCxn id="13" idx="1"/>
            </p:cNvCxnSpPr>
            <p:nvPr/>
          </p:nvCxnSpPr>
          <p:spPr>
            <a:xfrm flipV="1">
              <a:off x="2708727" y="1519513"/>
              <a:ext cx="867371" cy="3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2E815554-85FE-4A88-8CE5-7B9B61AB32EA}"/>
                </a:ext>
              </a:extLst>
            </p:cNvPr>
            <p:cNvSpPr/>
            <p:nvPr/>
          </p:nvSpPr>
          <p:spPr>
            <a:xfrm>
              <a:off x="3444449" y="2179328"/>
              <a:ext cx="1871406" cy="11208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 same directory as current</a:t>
              </a:r>
              <a:endParaRPr lang="en-SG" sz="12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5384F1-1845-4365-AE98-B7E2433D4B1F}"/>
                </a:ext>
              </a:extLst>
            </p:cNvPr>
            <p:cNvCxnSpPr>
              <a:cxnSpLocks/>
              <a:stCxn id="13" idx="2"/>
              <a:endCxn id="41" idx="0"/>
            </p:cNvCxnSpPr>
            <p:nvPr/>
          </p:nvCxnSpPr>
          <p:spPr>
            <a:xfrm flipH="1">
              <a:off x="4380152" y="1827762"/>
              <a:ext cx="3555" cy="3515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A63030-6453-4CEA-AA87-FAE1ED32409A}"/>
                </a:ext>
              </a:extLst>
            </p:cNvPr>
            <p:cNvSpPr txBox="1"/>
            <p:nvPr/>
          </p:nvSpPr>
          <p:spPr>
            <a:xfrm>
              <a:off x="3043810" y="2401199"/>
              <a:ext cx="67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Fail</a:t>
              </a:r>
              <a:endParaRPr lang="en-SG" sz="1600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FA6947-E5F3-4AFF-A268-8A913CC7A07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901118" y="2739753"/>
              <a:ext cx="15433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D9CE27-CEB4-4B1F-8B56-405D05402BB1}"/>
                </a:ext>
              </a:extLst>
            </p:cNvPr>
            <p:cNvSpPr txBox="1"/>
            <p:nvPr/>
          </p:nvSpPr>
          <p:spPr>
            <a:xfrm>
              <a:off x="5277127" y="2442316"/>
              <a:ext cx="67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Pass</a:t>
              </a:r>
              <a:endParaRPr lang="en-SG" sz="16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5F85D9A-D09A-4703-B6B9-379A3BC3181E}"/>
                </a:ext>
              </a:extLst>
            </p:cNvPr>
            <p:cNvSpPr/>
            <p:nvPr/>
          </p:nvSpPr>
          <p:spPr>
            <a:xfrm>
              <a:off x="6108257" y="2360152"/>
              <a:ext cx="1661824" cy="7534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Create new Pdf object with new directory</a:t>
              </a:r>
              <a:endParaRPr lang="en-SG" sz="14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C65E8A-17BF-4728-A8E9-A82B4420DBCC}"/>
                </a:ext>
              </a:extLst>
            </p:cNvPr>
            <p:cNvCxnSpPr>
              <a:cxnSpLocks/>
              <a:stCxn id="41" idx="3"/>
              <a:endCxn id="62" idx="1"/>
            </p:cNvCxnSpPr>
            <p:nvPr/>
          </p:nvCxnSpPr>
          <p:spPr>
            <a:xfrm flipV="1">
              <a:off x="5315855" y="2736882"/>
              <a:ext cx="792402" cy="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F33205-74CE-478E-9254-98A3D6D55591}"/>
                </a:ext>
              </a:extLst>
            </p:cNvPr>
            <p:cNvSpPr txBox="1"/>
            <p:nvPr/>
          </p:nvSpPr>
          <p:spPr>
            <a:xfrm>
              <a:off x="964630" y="984252"/>
              <a:ext cx="770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START</a:t>
              </a:r>
              <a:endParaRPr lang="en-SG" sz="1600" b="1" dirty="0"/>
            </a:p>
          </p:txBody>
        </p:sp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FDFA0E86-4B10-4917-BEFD-06B268A4EFC9}"/>
                </a:ext>
              </a:extLst>
            </p:cNvPr>
            <p:cNvSpPr/>
            <p:nvPr/>
          </p:nvSpPr>
          <p:spPr>
            <a:xfrm>
              <a:off x="5964455" y="3498831"/>
              <a:ext cx="1946141" cy="116561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" dirty="0"/>
                <a:t>Check file with same name at new directory</a:t>
              </a:r>
              <a:endParaRPr lang="en-SG" sz="1150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E8DD775-9259-407A-B230-9FE33DBB168D}"/>
                </a:ext>
              </a:extLst>
            </p:cNvPr>
            <p:cNvCxnSpPr>
              <a:cxnSpLocks/>
              <a:stCxn id="62" idx="2"/>
              <a:endCxn id="71" idx="0"/>
            </p:cNvCxnSpPr>
            <p:nvPr/>
          </p:nvCxnSpPr>
          <p:spPr>
            <a:xfrm flipH="1">
              <a:off x="6937526" y="3113611"/>
              <a:ext cx="1643" cy="3852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744DE4-D47F-4E85-8FF5-DF7E37E28BF5}"/>
                </a:ext>
              </a:extLst>
            </p:cNvPr>
            <p:cNvSpPr txBox="1"/>
            <p:nvPr/>
          </p:nvSpPr>
          <p:spPr>
            <a:xfrm>
              <a:off x="5312989" y="3733042"/>
              <a:ext cx="67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Fail</a:t>
              </a:r>
              <a:endParaRPr lang="en-SG" sz="1600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5604C88-47C6-4E7E-9D87-31FB18CE37FE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1901118" y="4081636"/>
              <a:ext cx="40633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3C4099-3D0B-465C-9FA9-90A37BA38163}"/>
                </a:ext>
              </a:extLst>
            </p:cNvPr>
            <p:cNvSpPr txBox="1"/>
            <p:nvPr/>
          </p:nvSpPr>
          <p:spPr>
            <a:xfrm>
              <a:off x="11298156" y="4792075"/>
              <a:ext cx="770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END</a:t>
              </a:r>
              <a:endParaRPr lang="en-SG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FC7A004-67BE-4662-B80D-2D124C4A448A}"/>
                </a:ext>
              </a:extLst>
            </p:cNvPr>
            <p:cNvSpPr txBox="1"/>
            <p:nvPr/>
          </p:nvSpPr>
          <p:spPr>
            <a:xfrm>
              <a:off x="7910596" y="3777030"/>
              <a:ext cx="67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Pass</a:t>
              </a:r>
              <a:endParaRPr lang="en-SG" sz="16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01AD8FA-BF1C-4B09-8D73-06B2FD91EB4D}"/>
                </a:ext>
              </a:extLst>
            </p:cNvPr>
            <p:cNvSpPr/>
            <p:nvPr/>
          </p:nvSpPr>
          <p:spPr>
            <a:xfrm>
              <a:off x="8670606" y="3746550"/>
              <a:ext cx="1661824" cy="6712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Perform file move operation</a:t>
              </a:r>
              <a:endParaRPr lang="en-SG" sz="1400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5CD05AE-B06A-4F5F-A868-28BA2B7EFBD0}"/>
                </a:ext>
              </a:extLst>
            </p:cNvPr>
            <p:cNvCxnSpPr>
              <a:cxnSpLocks/>
              <a:stCxn id="71" idx="3"/>
              <a:endCxn id="90" idx="1"/>
            </p:cNvCxnSpPr>
            <p:nvPr/>
          </p:nvCxnSpPr>
          <p:spPr>
            <a:xfrm>
              <a:off x="7910596" y="4081636"/>
              <a:ext cx="760010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Diamond 94">
              <a:extLst>
                <a:ext uri="{FF2B5EF4-FFF2-40B4-BE49-F238E27FC236}">
                  <a16:creationId xmlns:a16="http://schemas.microsoft.com/office/drawing/2014/main" id="{C28BD036-5439-4CC7-911E-72830AA6E270}"/>
                </a:ext>
              </a:extLst>
            </p:cNvPr>
            <p:cNvSpPr/>
            <p:nvPr/>
          </p:nvSpPr>
          <p:spPr>
            <a:xfrm>
              <a:off x="8524775" y="4924119"/>
              <a:ext cx="1946141" cy="116561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 move operation successful</a:t>
              </a:r>
              <a:endParaRPr lang="en-SG" sz="1200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B7A13-9CBF-4A4A-A01B-E71D3137A004}"/>
                </a:ext>
              </a:extLst>
            </p:cNvPr>
            <p:cNvCxnSpPr>
              <a:cxnSpLocks/>
              <a:stCxn id="90" idx="2"/>
              <a:endCxn id="95" idx="0"/>
            </p:cNvCxnSpPr>
            <p:nvPr/>
          </p:nvCxnSpPr>
          <p:spPr>
            <a:xfrm flipH="1">
              <a:off x="9497846" y="4417845"/>
              <a:ext cx="3672" cy="506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2BC8247-1197-4A2B-BB6B-A479747325FF}"/>
                </a:ext>
              </a:extLst>
            </p:cNvPr>
            <p:cNvCxnSpPr>
              <a:cxnSpLocks/>
              <a:stCxn id="95" idx="1"/>
              <a:endCxn id="5" idx="3"/>
            </p:cNvCxnSpPr>
            <p:nvPr/>
          </p:nvCxnSpPr>
          <p:spPr>
            <a:xfrm flipH="1" flipV="1">
              <a:off x="2765719" y="5506858"/>
              <a:ext cx="5759056" cy="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67D1C0-5B9C-4BBC-A292-E7C0BAD5A657}"/>
                </a:ext>
              </a:extLst>
            </p:cNvPr>
            <p:cNvSpPr txBox="1"/>
            <p:nvPr/>
          </p:nvSpPr>
          <p:spPr>
            <a:xfrm>
              <a:off x="7910596" y="5145552"/>
              <a:ext cx="67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Fail</a:t>
              </a:r>
              <a:endParaRPr lang="en-SG" sz="16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FC79DF3-818D-4EF5-8C95-C5D7F1027162}"/>
                </a:ext>
              </a:extLst>
            </p:cNvPr>
            <p:cNvSpPr txBox="1"/>
            <p:nvPr/>
          </p:nvSpPr>
          <p:spPr>
            <a:xfrm>
              <a:off x="10401026" y="5193188"/>
              <a:ext cx="678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Pass</a:t>
              </a:r>
              <a:endParaRPr lang="en-SG" sz="16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2B35421-F199-48B0-85DF-27EEBD7EB62F}"/>
                </a:ext>
              </a:extLst>
            </p:cNvPr>
            <p:cNvSpPr/>
            <p:nvPr/>
          </p:nvSpPr>
          <p:spPr>
            <a:xfrm>
              <a:off x="11247818" y="5067789"/>
              <a:ext cx="1946141" cy="88070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Update application model and return </a:t>
              </a:r>
              <a:r>
                <a:rPr lang="en-US" sz="1400" b="1" dirty="0" err="1"/>
                <a:t>CommandResult</a:t>
              </a:r>
              <a:endParaRPr lang="en-SG" sz="1400" b="1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54C01C1-CFD1-4E83-98AB-349E6792A03E}"/>
                </a:ext>
              </a:extLst>
            </p:cNvPr>
            <p:cNvCxnSpPr>
              <a:cxnSpLocks/>
              <a:stCxn id="95" idx="3"/>
              <a:endCxn id="113" idx="1"/>
            </p:cNvCxnSpPr>
            <p:nvPr/>
          </p:nvCxnSpPr>
          <p:spPr>
            <a:xfrm>
              <a:off x="10470916" y="5506924"/>
              <a:ext cx="776902" cy="1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3CF1A8-4712-489B-9157-98E084E9D9D9}"/>
                </a:ext>
              </a:extLst>
            </p:cNvPr>
            <p:cNvSpPr txBox="1"/>
            <p:nvPr/>
          </p:nvSpPr>
          <p:spPr>
            <a:xfrm>
              <a:off x="1010350" y="4898512"/>
              <a:ext cx="770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END</a:t>
              </a:r>
              <a:endParaRPr lang="en-SG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2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Prithivi Raj S/O Siva Kumar</dc:creator>
  <cp:lastModifiedBy>Jeremy Yiren Low</cp:lastModifiedBy>
  <cp:revision>15</cp:revision>
  <dcterms:created xsi:type="dcterms:W3CDTF">2019-03-20T10:25:23Z</dcterms:created>
  <dcterms:modified xsi:type="dcterms:W3CDTF">2019-03-21T11:23:26Z</dcterms:modified>
</cp:coreProperties>
</file>