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64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3"/>
  </p:normalViewPr>
  <p:slideViewPr>
    <p:cSldViewPr showGuides="1">
      <p:cViewPr varScale="1">
        <p:scale>
          <a:sx n="120" d="100"/>
          <a:sy n="120" d="100"/>
        </p:scale>
        <p:origin x="1400" y="176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3/18/19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3/18/19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2086382"/>
            <a:ext cx="7871735" cy="1723618"/>
          </a:xfrm>
          <a:prstGeom prst="roundRect">
            <a:avLst>
              <a:gd name="adj" fmla="val 348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 err="1">
                <a:solidFill>
                  <a:schemeClr val="bg1"/>
                </a:solidFill>
              </a:rPr>
              <a:t>PdfBookStorage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StorageManager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97" name="Elbow Connector 63"/>
          <p:cNvCxnSpPr>
            <a:stCxn id="99" idx="3"/>
            <a:endCxn id="50" idx="1"/>
          </p:cNvCxnSpPr>
          <p:nvPr/>
        </p:nvCxnSpPr>
        <p:spPr>
          <a:xfrm flipV="1">
            <a:off x="4398041" y="33318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5400000" flipV="1">
            <a:off x="4175027" y="32440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124" name="Elbow Connector 122"/>
          <p:cNvCxnSpPr>
            <a:stCxn id="50" idx="3"/>
            <a:endCxn id="66" idx="1"/>
          </p:cNvCxnSpPr>
          <p:nvPr/>
        </p:nvCxnSpPr>
        <p:spPr>
          <a:xfrm>
            <a:off x="5791200" y="3331820"/>
            <a:ext cx="228600" cy="19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Rectangle 8"/>
          <p:cNvSpPr/>
          <p:nvPr/>
        </p:nvSpPr>
        <p:spPr>
          <a:xfrm>
            <a:off x="4621365" y="3158440"/>
            <a:ext cx="1169835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JsonPdfBook</a:t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Rectangle 8"/>
          <p:cNvSpPr/>
          <p:nvPr/>
        </p:nvSpPr>
        <p:spPr>
          <a:xfrm>
            <a:off x="2873943" y="25580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 err="1">
                <a:solidFill>
                  <a:schemeClr val="bg1"/>
                </a:solidFill>
              </a:rPr>
              <a:t>UserPrefsStorage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4" name="Straight Arrow Connector 53"/>
          <p:cNvCxnSpPr>
            <a:stCxn id="56" idx="3"/>
            <a:endCxn id="52" idx="1"/>
          </p:cNvCxnSpPr>
          <p:nvPr/>
        </p:nvCxnSpPr>
        <p:spPr>
          <a:xfrm>
            <a:off x="2653133" y="27261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Flowchart: Decision 96"/>
          <p:cNvSpPr/>
          <p:nvPr/>
        </p:nvSpPr>
        <p:spPr>
          <a:xfrm>
            <a:off x="2417085" y="26394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60" name="Elbow Connector 63"/>
          <p:cNvCxnSpPr>
            <a:stCxn id="61" idx="3"/>
            <a:endCxn id="65" idx="1"/>
          </p:cNvCxnSpPr>
          <p:nvPr/>
        </p:nvCxnSpPr>
        <p:spPr>
          <a:xfrm flipV="1">
            <a:off x="4394804" y="27314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1" name="Isosceles Triangle 102"/>
          <p:cNvSpPr/>
          <p:nvPr/>
        </p:nvSpPr>
        <p:spPr>
          <a:xfrm rot="5400000" flipV="1">
            <a:off x="4171790" y="26436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sp>
        <p:nvSpPr>
          <p:cNvPr id="65" name="Rectangle 8"/>
          <p:cNvSpPr/>
          <p:nvPr/>
        </p:nvSpPr>
        <p:spPr>
          <a:xfrm>
            <a:off x="4618128" y="2558040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JsonUserPrefs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6" name="Rectangle 8"/>
          <p:cNvSpPr/>
          <p:nvPr/>
        </p:nvSpPr>
        <p:spPr>
          <a:xfrm>
            <a:off x="6019800" y="3160410"/>
            <a:ext cx="1200707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JsonSerializable</a:t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PdfBook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0" name="Elbow Connector 122"/>
          <p:cNvCxnSpPr>
            <a:cxnSpLocks/>
            <a:stCxn id="74" idx="0"/>
            <a:endCxn id="73" idx="2"/>
          </p:cNvCxnSpPr>
          <p:nvPr/>
        </p:nvCxnSpPr>
        <p:spPr>
          <a:xfrm rot="16200000" flipV="1">
            <a:off x="8077993" y="2992019"/>
            <a:ext cx="335208" cy="1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73" name="Rectangle 8"/>
          <p:cNvSpPr/>
          <p:nvPr/>
        </p:nvSpPr>
        <p:spPr>
          <a:xfrm>
            <a:off x="7615736" y="2477656"/>
            <a:ext cx="1259719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JsonAdaptedTag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4" name="Rectangle 8"/>
          <p:cNvSpPr/>
          <p:nvPr/>
        </p:nvSpPr>
        <p:spPr>
          <a:xfrm>
            <a:off x="7615738" y="3159624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30" b="1" dirty="0" err="1">
                <a:solidFill>
                  <a:schemeClr val="accent6">
                    <a:lumMod val="75000"/>
                  </a:schemeClr>
                </a:solidFill>
              </a:rPr>
              <a:t>JsonAdaptedPdf</a:t>
            </a:r>
            <a:endParaRPr lang="en-SG" sz="103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7" name="Elbow Connector 122"/>
          <p:cNvCxnSpPr>
            <a:stCxn id="66" idx="3"/>
            <a:endCxn id="74" idx="1"/>
          </p:cNvCxnSpPr>
          <p:nvPr/>
        </p:nvCxnSpPr>
        <p:spPr>
          <a:xfrm flipV="1">
            <a:off x="7220507" y="3333004"/>
            <a:ext cx="395231" cy="786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478832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</Words>
  <Application>Microsoft Macintosh PowerPoint</Application>
  <PresentationFormat>On-screen Show (4:3)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2018-12-01T13:20:17Z</dcterms:created>
  <dcterms:modified xsi:type="dcterms:W3CDTF">2019-03-18T07:08:35Z</dcterms:modified>
</cp:coreProperties>
</file>