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 varScale="1">
        <p:scale>
          <a:sx n="120" d="100"/>
          <a:sy n="120" d="100"/>
        </p:scale>
        <p:origin x="140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PdfListPanel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PdfCard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2019-03-18T07:25:39Z</dcterms:modified>
</cp:coreProperties>
</file>