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18/3/19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18/3/19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pdf book]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pdf book to </a:t>
            </a:r>
            <a:r>
              <a:rPr lang="en-SG" sz="1801" dirty="0" err="1"/>
              <a:t>pdfBookStateList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Prithivi Raj S/O Siva Kumar</cp:lastModifiedBy>
  <cp:revision>20</cp:revision>
  <dcterms:created xsi:type="dcterms:W3CDTF">2017-07-28T00:49:09Z</dcterms:created>
  <dcterms:modified xsi:type="dcterms:W3CDTF">2019-03-18T07:21:39Z</dcterms:modified>
</cp:coreProperties>
</file>