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pdf book (before ‘add f/C:\...\</a:t>
            </a:r>
            <a:r>
              <a:rPr lang="en-SG" dirty="0" err="1"/>
              <a:t>a.pdf</a:t>
            </a:r>
            <a:r>
              <a:rPr lang="en-SG" dirty="0"/>
              <a:t>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80834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1633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884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03394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845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1932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PdfBook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Prithivi Raj S/O Siva Kumar</cp:lastModifiedBy>
  <cp:revision>39</cp:revision>
  <dcterms:created xsi:type="dcterms:W3CDTF">2017-07-27T00:35:51Z</dcterms:created>
  <dcterms:modified xsi:type="dcterms:W3CDTF">2019-03-18T07:17:09Z</dcterms:modified>
</cp:coreProperties>
</file>