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f/C:\…\</a:t>
            </a:r>
            <a:r>
              <a:rPr lang="en-SG" dirty="0" err="1"/>
              <a:t>a.pdf</a:t>
            </a:r>
            <a:r>
              <a:rPr lang="en-SG" dirty="0"/>
              <a:t>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20325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pb0:Pdf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98577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pb1:Pdf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31941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pb2:Pdf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00951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pb1:Pdf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10197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pb0:Pdf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Prithivi Raj S/O Siva Kumar</cp:lastModifiedBy>
  <cp:revision>32</cp:revision>
  <dcterms:created xsi:type="dcterms:W3CDTF">2017-07-27T00:35:51Z</dcterms:created>
  <dcterms:modified xsi:type="dcterms:W3CDTF">2019-03-18T07:16:27Z</dcterms:modified>
</cp:coreProperties>
</file>