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26609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PdfBook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31807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PdfBook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75178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PdfBook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8902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PdfBook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75701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PdfBook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72117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PdfBook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Prithivi Raj S/O Siva Kumar</cp:lastModifiedBy>
  <cp:revision>39</cp:revision>
  <dcterms:created xsi:type="dcterms:W3CDTF">2017-07-27T00:35:51Z</dcterms:created>
  <dcterms:modified xsi:type="dcterms:W3CDTF">2019-03-18T07:19:41Z</dcterms:modified>
</cp:coreProperties>
</file>