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 varScale="1">
        <p:scale>
          <a:sx n="120" d="100"/>
          <a:sy n="120" d="100"/>
        </p:scale>
        <p:origin x="14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:Pdf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PdfBook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VersionedPdfBook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ReadOnlyPdfBook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Prithivi Raj S/O Siva Kumar</cp:lastModifiedBy>
  <cp:revision>107</cp:revision>
  <dcterms:created xsi:type="dcterms:W3CDTF">2016-07-22T14:33:02Z</dcterms:created>
  <dcterms:modified xsi:type="dcterms:W3CDTF">2019-03-18T07:18:28Z</dcterms:modified>
</cp:coreProperties>
</file>