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79635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pb0:</a:t>
                      </a:r>
                      <a:r>
                        <a:rPr lang="en-SG" sz="1800" u="sng" dirty="0"/>
                        <a:t>PdfBook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Prithivi Raj S/O Siva Kumar</cp:lastModifiedBy>
  <cp:revision>3</cp:revision>
  <dcterms:created xsi:type="dcterms:W3CDTF">2018-06-30T16:04:01Z</dcterms:created>
  <dcterms:modified xsi:type="dcterms:W3CDTF">2019-03-18T07:09:31Z</dcterms:modified>
</cp:coreProperties>
</file>