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158498" y="261957"/>
            <a:ext cx="10425568" cy="64216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316684" y="664807"/>
            <a:ext cx="1507795" cy="3262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044498" y="1011570"/>
            <a:ext cx="20560" cy="56719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1968298" y="1408020"/>
            <a:ext cx="141638" cy="5115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305931" y="1424580"/>
            <a:ext cx="66919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-250800" y="1142304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execute(“filter request n/Alex”)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3028742" y="543885"/>
            <a:ext cx="1146974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HealthHubParser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369680" y="1759094"/>
            <a:ext cx="165576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638342" y="1011569"/>
            <a:ext cx="9280" cy="39162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567680" y="1791916"/>
            <a:ext cx="131880" cy="30257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232623" y="1424581"/>
            <a:ext cx="13139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r>
              <a:rPr lang="en-US" sz="1200" dirty="0"/>
              <a:t>(“</a:t>
            </a:r>
          </a:p>
          <a:p>
            <a:pPr algn="l"/>
            <a:r>
              <a:rPr lang="en-US" sz="1200" dirty="0"/>
              <a:t>filter request n/Alex”)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120698" y="1791911"/>
            <a:ext cx="144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 flipV="1">
            <a:off x="3699446" y="1973240"/>
            <a:ext cx="649916" cy="58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5180112" y="2207084"/>
            <a:ext cx="1" cy="2585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102910" y="2202908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722075" y="2355061"/>
            <a:ext cx="1453459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3774344" y="2504023"/>
            <a:ext cx="13090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parse(“filter request n/Alex”)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1AD779-3A63-44C7-A3D2-FA597E60F5A8}"/>
              </a:ext>
            </a:extLst>
          </p:cNvPr>
          <p:cNvCxnSpPr>
            <a:cxnSpLocks/>
          </p:cNvCxnSpPr>
          <p:nvPr/>
        </p:nvCxnSpPr>
        <p:spPr>
          <a:xfrm>
            <a:off x="3730952" y="2874363"/>
            <a:ext cx="13615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AC3A40-8D26-4A80-87CE-EA7C4BB1804E}"/>
              </a:ext>
            </a:extLst>
          </p:cNvPr>
          <p:cNvSpPr/>
          <p:nvPr/>
        </p:nvSpPr>
        <p:spPr>
          <a:xfrm>
            <a:off x="5102407" y="2873355"/>
            <a:ext cx="157926" cy="1845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5955200" y="2810660"/>
            <a:ext cx="1816563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f:Filter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ReqeustCommand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>
            <a:off x="5256735" y="3022284"/>
            <a:ext cx="6905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814813" y="3256051"/>
            <a:ext cx="15768" cy="19244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6737611" y="3251878"/>
            <a:ext cx="145248" cy="7305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6E1FD1-A8C4-46BF-AD11-081FE0DBC012}"/>
              </a:ext>
            </a:extLst>
          </p:cNvPr>
          <p:cNvCxnSpPr>
            <a:cxnSpLocks/>
          </p:cNvCxnSpPr>
          <p:nvPr/>
        </p:nvCxnSpPr>
        <p:spPr>
          <a:xfrm>
            <a:off x="5274984" y="3982468"/>
            <a:ext cx="1475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728239" y="4703323"/>
            <a:ext cx="14012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121701" y="4822749"/>
            <a:ext cx="14432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30B619-4BD8-49B2-88D6-C0382537A1F7}"/>
              </a:ext>
            </a:extLst>
          </p:cNvPr>
          <p:cNvCxnSpPr>
            <a:cxnSpLocks/>
          </p:cNvCxnSpPr>
          <p:nvPr/>
        </p:nvCxnSpPr>
        <p:spPr>
          <a:xfrm>
            <a:off x="2120698" y="5180544"/>
            <a:ext cx="46169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82F5E12-6C94-40E3-9491-37C1F86E3826}"/>
              </a:ext>
            </a:extLst>
          </p:cNvPr>
          <p:cNvSpPr/>
          <p:nvPr/>
        </p:nvSpPr>
        <p:spPr>
          <a:xfrm>
            <a:off x="6750883" y="5180544"/>
            <a:ext cx="159396" cy="11665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EE0D07-0DFB-4A92-9B03-757525AD9EB2}"/>
              </a:ext>
            </a:extLst>
          </p:cNvPr>
          <p:cNvSpPr txBox="1"/>
          <p:nvPr/>
        </p:nvSpPr>
        <p:spPr>
          <a:xfrm>
            <a:off x="3796719" y="4921264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45" name="Rectangle 65">
            <a:extLst>
              <a:ext uri="{FF2B5EF4-FFF2-40B4-BE49-F238E27FC236}">
                <a16:creationId xmlns:a16="http://schemas.microsoft.com/office/drawing/2014/main" id="{69225ED5-C91D-4FAB-B60A-A2563433086A}"/>
              </a:ext>
            </a:extLst>
          </p:cNvPr>
          <p:cNvSpPr/>
          <p:nvPr/>
        </p:nvSpPr>
        <p:spPr>
          <a:xfrm>
            <a:off x="10688546" y="298676"/>
            <a:ext cx="1440262" cy="6384883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FB9AD8-1C9B-4160-967D-D194CA0C5DAA}"/>
              </a:ext>
            </a:extLst>
          </p:cNvPr>
          <p:cNvSpPr txBox="1"/>
          <p:nvPr/>
        </p:nvSpPr>
        <p:spPr>
          <a:xfrm>
            <a:off x="5157304" y="3724482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812E3B-E61B-4255-9AAD-F15A57A3E879}"/>
              </a:ext>
            </a:extLst>
          </p:cNvPr>
          <p:cNvSpPr txBox="1"/>
          <p:nvPr/>
        </p:nvSpPr>
        <p:spPr>
          <a:xfrm>
            <a:off x="3796719" y="4494324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407D6A-BA53-4E63-B1CB-3C8F29AFDC77}"/>
              </a:ext>
            </a:extLst>
          </p:cNvPr>
          <p:cNvSpPr txBox="1"/>
          <p:nvPr/>
        </p:nvSpPr>
        <p:spPr>
          <a:xfrm>
            <a:off x="2083862" y="4632366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58D263-02D8-4A13-AA1D-2F147D7C13B8}"/>
              </a:ext>
            </a:extLst>
          </p:cNvPr>
          <p:cNvCxnSpPr>
            <a:cxnSpLocks/>
          </p:cNvCxnSpPr>
          <p:nvPr/>
        </p:nvCxnSpPr>
        <p:spPr>
          <a:xfrm>
            <a:off x="6910279" y="5296926"/>
            <a:ext cx="44904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F078304E-9226-40CA-A1BD-6FA13D307124}"/>
              </a:ext>
            </a:extLst>
          </p:cNvPr>
          <p:cNvSpPr/>
          <p:nvPr/>
        </p:nvSpPr>
        <p:spPr>
          <a:xfrm>
            <a:off x="10916682" y="4034889"/>
            <a:ext cx="1042554" cy="433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D98FC4-86B5-4544-B934-33152A93248A}"/>
              </a:ext>
            </a:extLst>
          </p:cNvPr>
          <p:cNvCxnSpPr>
            <a:cxnSpLocks/>
          </p:cNvCxnSpPr>
          <p:nvPr/>
        </p:nvCxnSpPr>
        <p:spPr>
          <a:xfrm flipH="1">
            <a:off x="11469219" y="4482263"/>
            <a:ext cx="1" cy="18578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186A27-8F0F-4C4E-BC4D-0CA253827BF1}"/>
              </a:ext>
            </a:extLst>
          </p:cNvPr>
          <p:cNvSpPr/>
          <p:nvPr/>
        </p:nvSpPr>
        <p:spPr>
          <a:xfrm>
            <a:off x="11387512" y="5281470"/>
            <a:ext cx="167536" cy="256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0499D2-604D-4C61-A857-D5F44735D598}"/>
              </a:ext>
            </a:extLst>
          </p:cNvPr>
          <p:cNvSpPr txBox="1"/>
          <p:nvPr/>
        </p:nvSpPr>
        <p:spPr>
          <a:xfrm>
            <a:off x="8225304" y="5056164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updateFilteredRequestList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107A37-B1D7-4CD6-888B-E5CCCBA5523B}"/>
              </a:ext>
            </a:extLst>
          </p:cNvPr>
          <p:cNvCxnSpPr>
            <a:cxnSpLocks/>
          </p:cNvCxnSpPr>
          <p:nvPr/>
        </p:nvCxnSpPr>
        <p:spPr>
          <a:xfrm>
            <a:off x="6910279" y="5528988"/>
            <a:ext cx="44983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3C2AEC05-743E-4568-AF59-E29D2B1DFD0C}"/>
              </a:ext>
            </a:extLst>
          </p:cNvPr>
          <p:cNvSpPr/>
          <p:nvPr/>
        </p:nvSpPr>
        <p:spPr>
          <a:xfrm>
            <a:off x="8694392" y="5629712"/>
            <a:ext cx="1101208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13CE37-EF39-400A-A912-E971811A771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923551" y="5837029"/>
            <a:ext cx="1770841" cy="97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47F5CC1-DB62-43A6-81D7-14E48295C12A}"/>
              </a:ext>
            </a:extLst>
          </p:cNvPr>
          <p:cNvCxnSpPr>
            <a:cxnSpLocks/>
          </p:cNvCxnSpPr>
          <p:nvPr/>
        </p:nvCxnSpPr>
        <p:spPr>
          <a:xfrm>
            <a:off x="9314439" y="6047535"/>
            <a:ext cx="1" cy="4353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5747C30-A786-4DE6-B8A4-36A68572D29F}"/>
              </a:ext>
            </a:extLst>
          </p:cNvPr>
          <p:cNvSpPr/>
          <p:nvPr/>
        </p:nvSpPr>
        <p:spPr>
          <a:xfrm>
            <a:off x="9237237" y="6063683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16CDDC-F307-4BAA-927E-12981503D645}"/>
              </a:ext>
            </a:extLst>
          </p:cNvPr>
          <p:cNvCxnSpPr>
            <a:cxnSpLocks/>
          </p:cNvCxnSpPr>
          <p:nvPr/>
        </p:nvCxnSpPr>
        <p:spPr>
          <a:xfrm>
            <a:off x="6910279" y="6216008"/>
            <a:ext cx="2323543" cy="132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581882-3C12-4991-B0A1-A34BAEF2EECB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111198" y="6331317"/>
            <a:ext cx="4719383" cy="157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99E675-82B2-4822-A2CF-5EEE551DF33F}"/>
              </a:ext>
            </a:extLst>
          </p:cNvPr>
          <p:cNvSpPr txBox="1"/>
          <p:nvPr/>
        </p:nvSpPr>
        <p:spPr>
          <a:xfrm>
            <a:off x="4696366" y="6074886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E0E43A-4CD2-4360-B717-F0EA1E101ED6}"/>
              </a:ext>
            </a:extLst>
          </p:cNvPr>
          <p:cNvSpPr txBox="1"/>
          <p:nvPr/>
        </p:nvSpPr>
        <p:spPr>
          <a:xfrm>
            <a:off x="788200" y="6216008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919206" y="6523468"/>
            <a:ext cx="10756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D David Livingston</cp:lastModifiedBy>
  <cp:revision>13</cp:revision>
  <dcterms:created xsi:type="dcterms:W3CDTF">2018-10-15T11:18:20Z</dcterms:created>
  <dcterms:modified xsi:type="dcterms:W3CDTF">2019-04-02T10:56:51Z</dcterms:modified>
</cp:coreProperties>
</file>